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511901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511901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5af9f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5af9f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511901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511901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5af9f52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5af9f52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511901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511901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5119019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5119019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5118fd1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5118fd1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5118fd1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5118fd1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5118fd1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5118fd1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5118fd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5118fd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511901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511901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5119019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5119019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Katanaca’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L’altro modo di trovare casa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Visibilità della scritta sullo sfondo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263" y="1781213"/>
            <a:ext cx="36099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38" y="1781213"/>
            <a:ext cx="36099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 flipH="1" rot="10800000">
            <a:off x="4083875" y="3139975"/>
            <a:ext cx="1666800" cy="14289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905250" y="2047875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116800" y="2047875"/>
            <a:ext cx="333300" cy="3333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Orari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3530650"/>
            <a:ext cx="47265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modificato la scelta delle fasce orarie giornaliere invece della possibilità di scegliere l’ora.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75" y="1397925"/>
            <a:ext cx="14763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900" y="1407450"/>
            <a:ext cx="15144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 rot="-5400000">
            <a:off x="4425300" y="1555713"/>
            <a:ext cx="476400" cy="143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Domande obbligatorie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82000" y="2017800"/>
            <a:ext cx="85206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Abbiamo pensato di aggiungere dei campi obbligatori a delle domande specifiche, quali il tipo di abitazione o dove si vuole acquisire o affittare l’immobile perché le riteniamo indispensabili per trovare la casa ideale.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 </a:t>
            </a:r>
            <a:endParaRPr/>
          </a:p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921888" y="46373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Fabio Prampolini, Tommaso Rossi, Filippo Valcavi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Icone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162825" y="1552950"/>
            <a:ext cx="2761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cambiato le icone dell’acquisto e dell’affitto per renderle più comprensibili e consone al gusto popolare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7000"/>
            <a:ext cx="2854392" cy="11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825" y="3516000"/>
            <a:ext cx="2854400" cy="11641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 rot="5400000">
            <a:off x="3330625" y="2006550"/>
            <a:ext cx="1792200" cy="885000"/>
          </a:xfrm>
          <a:prstGeom prst="bentArrow">
            <a:avLst>
              <a:gd fmla="val 25000" name="adj1"/>
              <a:gd fmla="val 25000" name="adj2"/>
              <a:gd fmla="val 25000" name="adj3"/>
              <a:gd fmla="val 54809" name="adj4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Scelta numero di persone e animali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03975" y="1954338"/>
            <a:ext cx="867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100"/>
              <a:t>Abbiamo pensato </a:t>
            </a:r>
            <a:r>
              <a:rPr lang="it" sz="2100"/>
              <a:t>di cambiare la scelta degli abitanti dell’immobile con un’altra voce che permette di inserire il numero totale delle persone.</a:t>
            </a:r>
            <a:endParaRPr sz="21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9" y="1372337"/>
            <a:ext cx="8069742" cy="31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>
            <a:off x="2427075" y="1916875"/>
            <a:ext cx="1179300" cy="618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flipH="1" rot="10800000">
            <a:off x="2398125" y="1878175"/>
            <a:ext cx="1237200" cy="696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304725" y="2502725"/>
            <a:ext cx="676500" cy="328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6333675" y="2473625"/>
            <a:ext cx="618600" cy="386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6304725" y="4081825"/>
            <a:ext cx="676500" cy="328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6333675" y="4052725"/>
            <a:ext cx="618600" cy="386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51125" y="325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Controllo qualitativo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750575" y="1774025"/>
            <a:ext cx="4260300" cy="1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modificato la grafica del simbolo del gradimento e del non gradimento perché ci sembravano poco chiari e non congrui all’esigenze qualitative dei millenial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375" y="3512225"/>
            <a:ext cx="15716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13" y="1109250"/>
            <a:ext cx="1890275" cy="10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 rot="5400000">
            <a:off x="1771650" y="1966900"/>
            <a:ext cx="1909800" cy="942900"/>
          </a:xfrm>
          <a:prstGeom prst="bentArrow">
            <a:avLst>
              <a:gd fmla="val 25000" name="adj1"/>
              <a:gd fmla="val 25000" name="adj2"/>
              <a:gd fmla="val 25000" name="adj3"/>
              <a:gd fmla="val 54809" name="adj4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00" y="1683824"/>
            <a:ext cx="700306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Pulsante informazione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857750" y="1847250"/>
            <a:ext cx="41292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cambiato la grafica del pulsante di informazione perchè poco chiara e non in linea con lo stile del sito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500" y="3997000"/>
            <a:ext cx="776250" cy="6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 rot="5400000">
            <a:off x="1697525" y="2330700"/>
            <a:ext cx="1909800" cy="942900"/>
          </a:xfrm>
          <a:prstGeom prst="bentArrow">
            <a:avLst>
              <a:gd fmla="val 25000" name="adj1"/>
              <a:gd fmla="val 25000" name="adj2"/>
              <a:gd fmla="val 25000" name="adj3"/>
              <a:gd fmla="val 54809" name="adj4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Selezione zona dove trovare l’immobile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3591500"/>
            <a:ext cx="42840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tolto la possibiltà di selezionare il quartiere preciso siccome troppo specifica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68013"/>
            <a:ext cx="2939950" cy="20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838" y="1170200"/>
            <a:ext cx="2978456" cy="20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 rot="-5400000">
            <a:off x="4333800" y="1557650"/>
            <a:ext cx="476400" cy="143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Barra avanzamento del k-mission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643425" y="1853250"/>
            <a:ext cx="42603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Abbiamo cambiato la grafica ed il modo di visualizzare l’avanzamento delle domande e abbiamo aggiunto la funzione di menù.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3749250"/>
            <a:ext cx="4056712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5" y="1310325"/>
            <a:ext cx="40957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2071675" y="2082750"/>
            <a:ext cx="476400" cy="143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Costruzione dell’abitazione perfetta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3380575"/>
            <a:ext cx="44628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aggiunto una funzione che conta la somma delle aree del’immobile costruito dal utente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000" y="1267525"/>
            <a:ext cx="3381216" cy="16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7527"/>
            <a:ext cx="2956012" cy="18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 rot="-5400000">
            <a:off x="4101638" y="1351163"/>
            <a:ext cx="476400" cy="143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Costruzione dell’abitazione perfetta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3515875"/>
            <a:ext cx="47745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Abbiamo dato come predefinito il fatto che è sicuro che l’utente quando seleziona una stanza ne vuole inserire minimo una.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70200"/>
            <a:ext cx="19621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313" y="1170200"/>
            <a:ext cx="1917282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 rot="-5400000">
            <a:off x="4446913" y="1404188"/>
            <a:ext cx="476400" cy="143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