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3" r:id="rId4"/>
  </p:sldIdLst>
  <p:sldSz cx="9144000" cy="6858000" type="screen4x3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magine 3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magine 37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1491A0-D512-413C-9E17-5AA4239E0BF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6"/>
          <p:cNvSpPr/>
          <p:nvPr/>
        </p:nvSpPr>
        <p:spPr>
          <a:xfrm>
            <a:off x="507600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680436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334800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50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94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738036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306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987648" y="5805360"/>
            <a:ext cx="5832360" cy="503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572008" y="5868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2</a:t>
            </a:r>
          </a:p>
        </p:txBody>
      </p:sp>
      <p:sp>
        <p:nvSpPr>
          <p:cNvPr id="53" name="CustomShape 15"/>
          <p:cNvSpPr/>
          <p:nvPr/>
        </p:nvSpPr>
        <p:spPr>
          <a:xfrm>
            <a:off x="7452368" y="585864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n</a:t>
            </a:r>
          </a:p>
        </p:txBody>
      </p:sp>
      <p:sp>
        <p:nvSpPr>
          <p:cNvPr id="54" name="CustomShape 16"/>
          <p:cNvSpPr/>
          <p:nvPr/>
        </p:nvSpPr>
        <p:spPr>
          <a:xfrm>
            <a:off x="6012008" y="585864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..</a:t>
            </a:r>
          </a:p>
        </p:txBody>
      </p:sp>
      <p:sp>
        <p:nvSpPr>
          <p:cNvPr id="55" name="CustomShape 17"/>
          <p:cNvSpPr/>
          <p:nvPr/>
        </p:nvSpPr>
        <p:spPr>
          <a:xfrm>
            <a:off x="313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1</a:t>
            </a:r>
          </a:p>
        </p:txBody>
      </p:sp>
      <p:sp>
        <p:nvSpPr>
          <p:cNvPr id="56" name="CustomShape 18"/>
          <p:cNvSpPr/>
          <p:nvPr/>
        </p:nvSpPr>
        <p:spPr>
          <a:xfrm>
            <a:off x="313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frequencies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57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601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745236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57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2</a:t>
            </a:r>
          </a:p>
        </p:txBody>
      </p:sp>
      <p:sp>
        <p:nvSpPr>
          <p:cNvPr id="61" name="CustomShape 23"/>
          <p:cNvSpPr/>
          <p:nvPr/>
        </p:nvSpPr>
        <p:spPr>
          <a:xfrm>
            <a:off x="601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..</a:t>
            </a:r>
          </a:p>
        </p:txBody>
      </p:sp>
      <p:sp>
        <p:nvSpPr>
          <p:cNvPr id="62" name="CustomShape 24"/>
          <p:cNvSpPr/>
          <p:nvPr/>
        </p:nvSpPr>
        <p:spPr>
          <a:xfrm>
            <a:off x="745236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n</a:t>
            </a:r>
          </a:p>
        </p:txBody>
      </p:sp>
      <p:sp>
        <p:nvSpPr>
          <p:cNvPr id="63" name="CustomShape 25"/>
          <p:cNvSpPr/>
          <p:nvPr/>
        </p:nvSpPr>
        <p:spPr>
          <a:xfrm>
            <a:off x="342000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1</a:t>
            </a:r>
          </a:p>
        </p:txBody>
      </p:sp>
      <p:sp>
        <p:nvSpPr>
          <p:cNvPr id="64" name="CustomShape 26"/>
          <p:cNvSpPr/>
          <p:nvPr/>
        </p:nvSpPr>
        <p:spPr>
          <a:xfrm>
            <a:off x="514800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 ..</a:t>
            </a:r>
          </a:p>
        </p:txBody>
      </p:sp>
      <p:sp>
        <p:nvSpPr>
          <p:cNvPr id="65" name="CustomShape 27"/>
          <p:cNvSpPr/>
          <p:nvPr/>
        </p:nvSpPr>
        <p:spPr>
          <a:xfrm>
            <a:off x="6876368" y="1845264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m</a:t>
            </a:r>
          </a:p>
        </p:txBody>
      </p:sp>
      <p:sp>
        <p:nvSpPr>
          <p:cNvPr id="66" name="CustomShape 28"/>
          <p:cNvSpPr/>
          <p:nvPr/>
        </p:nvSpPr>
        <p:spPr>
          <a:xfrm>
            <a:off x="3132008" y="5868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1</a:t>
            </a:r>
          </a:p>
        </p:txBody>
      </p:sp>
      <p:sp>
        <p:nvSpPr>
          <p:cNvPr id="87" name="CustomShape 49"/>
          <p:cNvSpPr/>
          <p:nvPr/>
        </p:nvSpPr>
        <p:spPr>
          <a:xfrm>
            <a:off x="3420008" y="84656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1)</a:t>
            </a:r>
          </a:p>
        </p:txBody>
      </p:sp>
      <p:sp>
        <p:nvSpPr>
          <p:cNvPr id="88" name="CustomShape 50"/>
          <p:cNvSpPr/>
          <p:nvPr/>
        </p:nvSpPr>
        <p:spPr>
          <a:xfrm>
            <a:off x="5148008" y="846568"/>
            <a:ext cx="1295640" cy="782232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..)</a:t>
            </a:r>
          </a:p>
        </p:txBody>
      </p:sp>
      <p:sp>
        <p:nvSpPr>
          <p:cNvPr id="89" name="CustomShape 51"/>
          <p:cNvSpPr/>
          <p:nvPr/>
        </p:nvSpPr>
        <p:spPr>
          <a:xfrm>
            <a:off x="6876368" y="83360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m)</a:t>
            </a:r>
          </a:p>
        </p:txBody>
      </p:sp>
      <p:sp>
        <p:nvSpPr>
          <p:cNvPr id="94" name="CustomShape 13"/>
          <p:cNvSpPr/>
          <p:nvPr/>
        </p:nvSpPr>
        <p:spPr>
          <a:xfrm>
            <a:off x="3203848" y="1772816"/>
            <a:ext cx="5184576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2987984" y="4797152"/>
            <a:ext cx="5832488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113" name="Connettore 2 112"/>
          <p:cNvCxnSpPr>
            <a:stCxn id="66" idx="0"/>
            <a:endCxn id="55" idx="2"/>
          </p:cNvCxnSpPr>
          <p:nvPr/>
        </p:nvCxnSpPr>
        <p:spPr>
          <a:xfrm flipV="1">
            <a:off x="3743828" y="558864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stCxn id="52" idx="0"/>
            <a:endCxn id="60" idx="2"/>
          </p:cNvCxnSpPr>
          <p:nvPr/>
        </p:nvCxnSpPr>
        <p:spPr>
          <a:xfrm flipV="1">
            <a:off x="5183828" y="558864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stCxn id="54" idx="0"/>
            <a:endCxn id="61" idx="2"/>
          </p:cNvCxnSpPr>
          <p:nvPr/>
        </p:nvCxnSpPr>
        <p:spPr>
          <a:xfrm flipV="1">
            <a:off x="6623828" y="558864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53" idx="0"/>
            <a:endCxn id="62" idx="2"/>
          </p:cNvCxnSpPr>
          <p:nvPr/>
        </p:nvCxnSpPr>
        <p:spPr>
          <a:xfrm flipV="1">
            <a:off x="8064188" y="558864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55" idx="0"/>
            <a:endCxn id="56" idx="2"/>
          </p:cNvCxnSpPr>
          <p:nvPr/>
        </p:nvCxnSpPr>
        <p:spPr>
          <a:xfrm flipV="1">
            <a:off x="374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/>
          <p:cNvCxnSpPr>
            <a:stCxn id="60" idx="0"/>
            <a:endCxn id="57" idx="2"/>
          </p:cNvCxnSpPr>
          <p:nvPr/>
        </p:nvCxnSpPr>
        <p:spPr>
          <a:xfrm flipV="1">
            <a:off x="518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61" idx="0"/>
            <a:endCxn id="58" idx="2"/>
          </p:cNvCxnSpPr>
          <p:nvPr/>
        </p:nvCxnSpPr>
        <p:spPr>
          <a:xfrm flipV="1">
            <a:off x="662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>
            <a:stCxn id="62" idx="0"/>
            <a:endCxn id="59" idx="2"/>
          </p:cNvCxnSpPr>
          <p:nvPr/>
        </p:nvCxnSpPr>
        <p:spPr>
          <a:xfrm flipV="1">
            <a:off x="806418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63" idx="0"/>
            <a:endCxn id="87" idx="2"/>
          </p:cNvCxnSpPr>
          <p:nvPr/>
        </p:nvCxnSpPr>
        <p:spPr>
          <a:xfrm flipV="1">
            <a:off x="406782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/>
          <p:cNvCxnSpPr>
            <a:stCxn id="64" idx="0"/>
            <a:endCxn id="88" idx="2"/>
          </p:cNvCxnSpPr>
          <p:nvPr/>
        </p:nvCxnSpPr>
        <p:spPr>
          <a:xfrm flipV="1">
            <a:off x="579582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65" idx="0"/>
            <a:endCxn id="89" idx="2"/>
          </p:cNvCxnSpPr>
          <p:nvPr/>
        </p:nvCxnSpPr>
        <p:spPr>
          <a:xfrm flipV="1">
            <a:off x="7524188" y="1615840"/>
            <a:ext cx="0" cy="2294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50" idx="0"/>
            <a:endCxn id="46" idx="2"/>
          </p:cNvCxnSpPr>
          <p:nvPr/>
        </p:nvCxnSpPr>
        <p:spPr>
          <a:xfrm flipV="1">
            <a:off x="3743828" y="2708656"/>
            <a:ext cx="324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stCxn id="50" idx="0"/>
            <a:endCxn id="44" idx="2"/>
          </p:cNvCxnSpPr>
          <p:nvPr/>
        </p:nvCxnSpPr>
        <p:spPr>
          <a:xfrm flipV="1">
            <a:off x="3743828" y="2708656"/>
            <a:ext cx="2052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50" idx="0"/>
            <a:endCxn id="45" idx="2"/>
          </p:cNvCxnSpPr>
          <p:nvPr/>
        </p:nvCxnSpPr>
        <p:spPr>
          <a:xfrm flipV="1">
            <a:off x="3743828" y="2708656"/>
            <a:ext cx="378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47" idx="0"/>
            <a:endCxn id="46" idx="2"/>
          </p:cNvCxnSpPr>
          <p:nvPr/>
        </p:nvCxnSpPr>
        <p:spPr>
          <a:xfrm flipH="1" flipV="1">
            <a:off x="4067828" y="2708656"/>
            <a:ext cx="1116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2 156"/>
          <p:cNvCxnSpPr>
            <a:stCxn id="47" idx="0"/>
            <a:endCxn id="44" idx="2"/>
          </p:cNvCxnSpPr>
          <p:nvPr/>
        </p:nvCxnSpPr>
        <p:spPr>
          <a:xfrm flipV="1">
            <a:off x="5183828" y="2708656"/>
            <a:ext cx="612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2 157"/>
          <p:cNvCxnSpPr>
            <a:stCxn id="47" idx="0"/>
            <a:endCxn id="45" idx="2"/>
          </p:cNvCxnSpPr>
          <p:nvPr/>
        </p:nvCxnSpPr>
        <p:spPr>
          <a:xfrm flipV="1">
            <a:off x="5183828" y="2708656"/>
            <a:ext cx="234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/>
          <p:cNvCxnSpPr>
            <a:stCxn id="48" idx="0"/>
            <a:endCxn id="46" idx="2"/>
          </p:cNvCxnSpPr>
          <p:nvPr/>
        </p:nvCxnSpPr>
        <p:spPr>
          <a:xfrm flipH="1" flipV="1">
            <a:off x="4067828" y="2708656"/>
            <a:ext cx="2556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/>
          <p:cNvCxnSpPr>
            <a:stCxn id="48" idx="0"/>
            <a:endCxn id="45" idx="2"/>
          </p:cNvCxnSpPr>
          <p:nvPr/>
        </p:nvCxnSpPr>
        <p:spPr>
          <a:xfrm flipV="1">
            <a:off x="6623828" y="2708656"/>
            <a:ext cx="90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/>
          <p:cNvCxnSpPr>
            <a:stCxn id="48" idx="0"/>
            <a:endCxn id="44" idx="2"/>
          </p:cNvCxnSpPr>
          <p:nvPr/>
        </p:nvCxnSpPr>
        <p:spPr>
          <a:xfrm flipH="1" flipV="1">
            <a:off x="5795828" y="2708656"/>
            <a:ext cx="828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2 188"/>
          <p:cNvCxnSpPr>
            <a:stCxn id="49" idx="0"/>
            <a:endCxn id="46" idx="2"/>
          </p:cNvCxnSpPr>
          <p:nvPr/>
        </p:nvCxnSpPr>
        <p:spPr>
          <a:xfrm flipH="1" flipV="1">
            <a:off x="4067828" y="2708656"/>
            <a:ext cx="3996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/>
          <p:cNvCxnSpPr>
            <a:stCxn id="49" idx="0"/>
            <a:endCxn id="45" idx="2"/>
          </p:cNvCxnSpPr>
          <p:nvPr/>
        </p:nvCxnSpPr>
        <p:spPr>
          <a:xfrm flipH="1" flipV="1">
            <a:off x="7524188" y="2708656"/>
            <a:ext cx="540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>
            <a:stCxn id="49" idx="0"/>
            <a:endCxn id="44" idx="2"/>
          </p:cNvCxnSpPr>
          <p:nvPr/>
        </p:nvCxnSpPr>
        <p:spPr>
          <a:xfrm flipH="1" flipV="1">
            <a:off x="5795828" y="2708656"/>
            <a:ext cx="2268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ccia a destra 197"/>
          <p:cNvSpPr/>
          <p:nvPr/>
        </p:nvSpPr>
        <p:spPr>
          <a:xfrm>
            <a:off x="2699792" y="206084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199" name="Freccia a destra 198"/>
          <p:cNvSpPr/>
          <p:nvPr/>
        </p:nvSpPr>
        <p:spPr>
          <a:xfrm>
            <a:off x="2627784" y="5085184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00" name="Freccia a destra 199"/>
          <p:cNvSpPr/>
          <p:nvPr/>
        </p:nvSpPr>
        <p:spPr>
          <a:xfrm>
            <a:off x="2627784" y="602128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01" name="CasellaDiTesto 200"/>
          <p:cNvSpPr txBox="1"/>
          <p:nvPr/>
        </p:nvSpPr>
        <p:spPr>
          <a:xfrm>
            <a:off x="179512" y="908720"/>
            <a:ext cx="237626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Compute the global frequency of each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(combining the local frequencies of each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and emit frequent ones.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reducer manages a subset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2" name="CasellaDiTesto 201"/>
          <p:cNvSpPr txBox="1"/>
          <p:nvPr/>
        </p:nvSpPr>
        <p:spPr>
          <a:xfrm>
            <a:off x="179512" y="4563705"/>
            <a:ext cx="237626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Emit 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word).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a copy of all candidate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179512" y="5929535"/>
            <a:ext cx="237626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Distributed data set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251520" y="620688"/>
            <a:ext cx="8532440" cy="5760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71596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644432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298796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13996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57996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702032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269996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4211968" y="550796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2</a:t>
            </a:r>
          </a:p>
        </p:txBody>
      </p:sp>
      <p:sp>
        <p:nvSpPr>
          <p:cNvPr id="53" name="CustomShape 15"/>
          <p:cNvSpPr/>
          <p:nvPr/>
        </p:nvSpPr>
        <p:spPr>
          <a:xfrm>
            <a:off x="7092328" y="54986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n</a:t>
            </a:r>
          </a:p>
        </p:txBody>
      </p:sp>
      <p:sp>
        <p:nvSpPr>
          <p:cNvPr id="54" name="CustomShape 16"/>
          <p:cNvSpPr/>
          <p:nvPr/>
        </p:nvSpPr>
        <p:spPr>
          <a:xfrm>
            <a:off x="5651968" y="549860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..</a:t>
            </a:r>
          </a:p>
        </p:txBody>
      </p:sp>
      <p:sp>
        <p:nvSpPr>
          <p:cNvPr id="55" name="CustomShape 17"/>
          <p:cNvSpPr/>
          <p:nvPr/>
        </p:nvSpPr>
        <p:spPr>
          <a:xfrm>
            <a:off x="277196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1</a:t>
            </a:r>
          </a:p>
        </p:txBody>
      </p:sp>
      <p:sp>
        <p:nvSpPr>
          <p:cNvPr id="56" name="CustomShape 18"/>
          <p:cNvSpPr/>
          <p:nvPr/>
        </p:nvSpPr>
        <p:spPr>
          <a:xfrm>
            <a:off x="2771968" y="321297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frequencies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211968" y="321297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5651968" y="3212976"/>
            <a:ext cx="1223640" cy="1064864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7092328" y="321297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21196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2</a:t>
            </a:r>
          </a:p>
        </p:txBody>
      </p:sp>
      <p:sp>
        <p:nvSpPr>
          <p:cNvPr id="61" name="CustomShape 23"/>
          <p:cNvSpPr/>
          <p:nvPr/>
        </p:nvSpPr>
        <p:spPr>
          <a:xfrm>
            <a:off x="565196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..</a:t>
            </a:r>
          </a:p>
        </p:txBody>
      </p:sp>
      <p:sp>
        <p:nvSpPr>
          <p:cNvPr id="62" name="CustomShape 24"/>
          <p:cNvSpPr/>
          <p:nvPr/>
        </p:nvSpPr>
        <p:spPr>
          <a:xfrm>
            <a:off x="709232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n</a:t>
            </a:r>
          </a:p>
        </p:txBody>
      </p:sp>
      <p:sp>
        <p:nvSpPr>
          <p:cNvPr id="63" name="CustomShape 25"/>
          <p:cNvSpPr/>
          <p:nvPr/>
        </p:nvSpPr>
        <p:spPr>
          <a:xfrm>
            <a:off x="305996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1</a:t>
            </a:r>
          </a:p>
        </p:txBody>
      </p:sp>
      <p:sp>
        <p:nvSpPr>
          <p:cNvPr id="64" name="CustomShape 26"/>
          <p:cNvSpPr/>
          <p:nvPr/>
        </p:nvSpPr>
        <p:spPr>
          <a:xfrm>
            <a:off x="478796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 ..</a:t>
            </a:r>
          </a:p>
        </p:txBody>
      </p:sp>
      <p:sp>
        <p:nvSpPr>
          <p:cNvPr id="65" name="CustomShape 27"/>
          <p:cNvSpPr/>
          <p:nvPr/>
        </p:nvSpPr>
        <p:spPr>
          <a:xfrm>
            <a:off x="6516328" y="1845264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m</a:t>
            </a:r>
          </a:p>
        </p:txBody>
      </p:sp>
      <p:sp>
        <p:nvSpPr>
          <p:cNvPr id="66" name="CustomShape 28"/>
          <p:cNvSpPr/>
          <p:nvPr/>
        </p:nvSpPr>
        <p:spPr>
          <a:xfrm>
            <a:off x="2771968" y="550796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1</a:t>
            </a:r>
          </a:p>
        </p:txBody>
      </p:sp>
      <p:sp>
        <p:nvSpPr>
          <p:cNvPr id="87" name="CustomShape 49"/>
          <p:cNvSpPr/>
          <p:nvPr/>
        </p:nvSpPr>
        <p:spPr>
          <a:xfrm>
            <a:off x="3059968" y="84656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length k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(subset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1)</a:t>
            </a:r>
          </a:p>
        </p:txBody>
      </p:sp>
      <p:sp>
        <p:nvSpPr>
          <p:cNvPr id="88" name="CustomShape 50"/>
          <p:cNvSpPr/>
          <p:nvPr/>
        </p:nvSpPr>
        <p:spPr>
          <a:xfrm>
            <a:off x="4787968" y="846568"/>
            <a:ext cx="1295640" cy="782232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subset ..)</a:t>
            </a:r>
          </a:p>
        </p:txBody>
      </p:sp>
      <p:sp>
        <p:nvSpPr>
          <p:cNvPr id="89" name="CustomShape 51"/>
          <p:cNvSpPr/>
          <p:nvPr/>
        </p:nvSpPr>
        <p:spPr>
          <a:xfrm>
            <a:off x="6516328" y="83360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(subset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m)</a:t>
            </a:r>
          </a:p>
        </p:txBody>
      </p:sp>
      <p:sp>
        <p:nvSpPr>
          <p:cNvPr id="94" name="CustomShape 13"/>
          <p:cNvSpPr/>
          <p:nvPr/>
        </p:nvSpPr>
        <p:spPr>
          <a:xfrm>
            <a:off x="2843808" y="1772816"/>
            <a:ext cx="5184576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2627944" y="4437112"/>
            <a:ext cx="5832488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113" name="Connettore 2 112"/>
          <p:cNvCxnSpPr>
            <a:stCxn id="66" idx="0"/>
            <a:endCxn id="55" idx="2"/>
          </p:cNvCxnSpPr>
          <p:nvPr/>
        </p:nvCxnSpPr>
        <p:spPr>
          <a:xfrm flipV="1">
            <a:off x="3383788" y="522860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stCxn id="52" idx="0"/>
            <a:endCxn id="60" idx="2"/>
          </p:cNvCxnSpPr>
          <p:nvPr/>
        </p:nvCxnSpPr>
        <p:spPr>
          <a:xfrm flipV="1">
            <a:off x="4823788" y="522860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stCxn id="54" idx="0"/>
            <a:endCxn id="61" idx="2"/>
          </p:cNvCxnSpPr>
          <p:nvPr/>
        </p:nvCxnSpPr>
        <p:spPr>
          <a:xfrm flipV="1">
            <a:off x="6263788" y="522860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53" idx="0"/>
            <a:endCxn id="62" idx="2"/>
          </p:cNvCxnSpPr>
          <p:nvPr/>
        </p:nvCxnSpPr>
        <p:spPr>
          <a:xfrm flipV="1">
            <a:off x="7704148" y="522860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55" idx="0"/>
            <a:endCxn id="56" idx="2"/>
          </p:cNvCxnSpPr>
          <p:nvPr/>
        </p:nvCxnSpPr>
        <p:spPr>
          <a:xfrm flipV="1">
            <a:off x="338378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/>
          <p:cNvCxnSpPr>
            <a:stCxn id="60" idx="0"/>
            <a:endCxn id="57" idx="2"/>
          </p:cNvCxnSpPr>
          <p:nvPr/>
        </p:nvCxnSpPr>
        <p:spPr>
          <a:xfrm flipV="1">
            <a:off x="482378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61" idx="0"/>
            <a:endCxn id="58" idx="2"/>
          </p:cNvCxnSpPr>
          <p:nvPr/>
        </p:nvCxnSpPr>
        <p:spPr>
          <a:xfrm flipV="1">
            <a:off x="626378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>
            <a:stCxn id="62" idx="0"/>
            <a:endCxn id="59" idx="2"/>
          </p:cNvCxnSpPr>
          <p:nvPr/>
        </p:nvCxnSpPr>
        <p:spPr>
          <a:xfrm flipV="1">
            <a:off x="770414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63" idx="0"/>
            <a:endCxn id="87" idx="2"/>
          </p:cNvCxnSpPr>
          <p:nvPr/>
        </p:nvCxnSpPr>
        <p:spPr>
          <a:xfrm flipV="1">
            <a:off x="370778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/>
          <p:cNvCxnSpPr>
            <a:stCxn id="64" idx="0"/>
            <a:endCxn id="88" idx="2"/>
          </p:cNvCxnSpPr>
          <p:nvPr/>
        </p:nvCxnSpPr>
        <p:spPr>
          <a:xfrm flipV="1">
            <a:off x="543578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65" idx="0"/>
            <a:endCxn id="89" idx="2"/>
          </p:cNvCxnSpPr>
          <p:nvPr/>
        </p:nvCxnSpPr>
        <p:spPr>
          <a:xfrm flipV="1">
            <a:off x="7164148" y="1615840"/>
            <a:ext cx="0" cy="2294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50" idx="0"/>
            <a:endCxn id="46" idx="2"/>
          </p:cNvCxnSpPr>
          <p:nvPr/>
        </p:nvCxnSpPr>
        <p:spPr>
          <a:xfrm flipV="1">
            <a:off x="3383788" y="2708656"/>
            <a:ext cx="324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stCxn id="50" idx="0"/>
            <a:endCxn id="44" idx="2"/>
          </p:cNvCxnSpPr>
          <p:nvPr/>
        </p:nvCxnSpPr>
        <p:spPr>
          <a:xfrm flipV="1">
            <a:off x="3383788" y="2708656"/>
            <a:ext cx="2052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50" idx="0"/>
            <a:endCxn id="45" idx="2"/>
          </p:cNvCxnSpPr>
          <p:nvPr/>
        </p:nvCxnSpPr>
        <p:spPr>
          <a:xfrm flipV="1">
            <a:off x="3383788" y="2708656"/>
            <a:ext cx="3780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47" idx="0"/>
            <a:endCxn id="46" idx="2"/>
          </p:cNvCxnSpPr>
          <p:nvPr/>
        </p:nvCxnSpPr>
        <p:spPr>
          <a:xfrm flipH="1" flipV="1">
            <a:off x="3707788" y="2708656"/>
            <a:ext cx="1116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2 156"/>
          <p:cNvCxnSpPr>
            <a:stCxn id="47" idx="0"/>
            <a:endCxn id="44" idx="2"/>
          </p:cNvCxnSpPr>
          <p:nvPr/>
        </p:nvCxnSpPr>
        <p:spPr>
          <a:xfrm flipV="1">
            <a:off x="4823788" y="2708656"/>
            <a:ext cx="612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2 157"/>
          <p:cNvCxnSpPr>
            <a:stCxn id="47" idx="0"/>
            <a:endCxn id="45" idx="2"/>
          </p:cNvCxnSpPr>
          <p:nvPr/>
        </p:nvCxnSpPr>
        <p:spPr>
          <a:xfrm flipV="1">
            <a:off x="4823788" y="2708656"/>
            <a:ext cx="2340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/>
          <p:cNvCxnSpPr>
            <a:stCxn id="48" idx="0"/>
            <a:endCxn id="46" idx="2"/>
          </p:cNvCxnSpPr>
          <p:nvPr/>
        </p:nvCxnSpPr>
        <p:spPr>
          <a:xfrm flipH="1" flipV="1">
            <a:off x="3707788" y="2708656"/>
            <a:ext cx="2556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/>
          <p:cNvCxnSpPr>
            <a:stCxn id="48" idx="0"/>
            <a:endCxn id="45" idx="2"/>
          </p:cNvCxnSpPr>
          <p:nvPr/>
        </p:nvCxnSpPr>
        <p:spPr>
          <a:xfrm flipV="1">
            <a:off x="6263788" y="2708656"/>
            <a:ext cx="900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/>
          <p:cNvCxnSpPr>
            <a:stCxn id="48" idx="0"/>
            <a:endCxn id="44" idx="2"/>
          </p:cNvCxnSpPr>
          <p:nvPr/>
        </p:nvCxnSpPr>
        <p:spPr>
          <a:xfrm flipH="1" flipV="1">
            <a:off x="5435788" y="2708656"/>
            <a:ext cx="828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2 188"/>
          <p:cNvCxnSpPr>
            <a:stCxn id="49" idx="0"/>
            <a:endCxn id="46" idx="2"/>
          </p:cNvCxnSpPr>
          <p:nvPr/>
        </p:nvCxnSpPr>
        <p:spPr>
          <a:xfrm flipH="1" flipV="1">
            <a:off x="3707788" y="2708656"/>
            <a:ext cx="3996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/>
          <p:cNvCxnSpPr>
            <a:stCxn id="49" idx="0"/>
            <a:endCxn id="45" idx="2"/>
          </p:cNvCxnSpPr>
          <p:nvPr/>
        </p:nvCxnSpPr>
        <p:spPr>
          <a:xfrm flipH="1" flipV="1">
            <a:off x="7164148" y="2708656"/>
            <a:ext cx="540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>
            <a:stCxn id="49" idx="0"/>
            <a:endCxn id="44" idx="2"/>
          </p:cNvCxnSpPr>
          <p:nvPr/>
        </p:nvCxnSpPr>
        <p:spPr>
          <a:xfrm flipH="1" flipV="1">
            <a:off x="5435788" y="2708656"/>
            <a:ext cx="2268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ccia a destra 197"/>
          <p:cNvSpPr/>
          <p:nvPr/>
        </p:nvSpPr>
        <p:spPr>
          <a:xfrm>
            <a:off x="2339752" y="206084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199" name="Freccia a destra 198"/>
          <p:cNvSpPr/>
          <p:nvPr/>
        </p:nvSpPr>
        <p:spPr>
          <a:xfrm>
            <a:off x="2267744" y="4725144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201" name="CasellaDiTesto 200"/>
          <p:cNvSpPr txBox="1"/>
          <p:nvPr/>
        </p:nvSpPr>
        <p:spPr>
          <a:xfrm>
            <a:off x="395536" y="1412776"/>
            <a:ext cx="180020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Compute the global frequency of each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 (combining the local frequencies of each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and emit frequent ones.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reducer manages a subset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2" name="CasellaDiTesto 201"/>
          <p:cNvSpPr txBox="1"/>
          <p:nvPr/>
        </p:nvSpPr>
        <p:spPr>
          <a:xfrm>
            <a:off x="395536" y="3762906"/>
            <a:ext cx="180020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Emit local frequencies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word).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a copy of all candidate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 (sent through the distributed cache)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69" name="Forma 68"/>
          <p:cNvCxnSpPr>
            <a:stCxn id="67" idx="0"/>
            <a:endCxn id="67" idx="2"/>
          </p:cNvCxnSpPr>
          <p:nvPr/>
        </p:nvCxnSpPr>
        <p:spPr>
          <a:xfrm rot="16200000" flipH="1">
            <a:off x="1637420" y="3501008"/>
            <a:ext cx="5760640" cy="12700"/>
          </a:xfrm>
          <a:prstGeom prst="bentConnector5">
            <a:avLst>
              <a:gd name="adj1" fmla="val -3968"/>
              <a:gd name="adj2" fmla="val 35392283"/>
              <a:gd name="adj3" fmla="val 103968"/>
            </a:avLst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stomShape 53"/>
          <p:cNvSpPr/>
          <p:nvPr/>
        </p:nvSpPr>
        <p:spPr>
          <a:xfrm>
            <a:off x="1043608" y="188640"/>
            <a:ext cx="140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iteration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95536" y="5589240"/>
            <a:ext cx="18002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Distributed data set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2627944" y="5445224"/>
            <a:ext cx="5832488" cy="50405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4" name="Freccia a destra 73"/>
          <p:cNvSpPr/>
          <p:nvPr/>
        </p:nvSpPr>
        <p:spPr>
          <a:xfrm>
            <a:off x="2267744" y="566124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6"/>
          <p:cNvSpPr/>
          <p:nvPr/>
        </p:nvSpPr>
        <p:spPr>
          <a:xfrm>
            <a:off x="471596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644432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298796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13996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57996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702032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2699968" y="314096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4211968" y="550796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2</a:t>
            </a:r>
          </a:p>
        </p:txBody>
      </p:sp>
      <p:sp>
        <p:nvSpPr>
          <p:cNvPr id="53" name="CustomShape 15"/>
          <p:cNvSpPr/>
          <p:nvPr/>
        </p:nvSpPr>
        <p:spPr>
          <a:xfrm>
            <a:off x="7092328" y="54986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n</a:t>
            </a:r>
          </a:p>
        </p:txBody>
      </p:sp>
      <p:sp>
        <p:nvSpPr>
          <p:cNvPr id="54" name="CustomShape 16"/>
          <p:cNvSpPr/>
          <p:nvPr/>
        </p:nvSpPr>
        <p:spPr>
          <a:xfrm>
            <a:off x="5651968" y="549860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..</a:t>
            </a:r>
          </a:p>
        </p:txBody>
      </p:sp>
      <p:sp>
        <p:nvSpPr>
          <p:cNvPr id="55" name="CustomShape 17"/>
          <p:cNvSpPr/>
          <p:nvPr/>
        </p:nvSpPr>
        <p:spPr>
          <a:xfrm>
            <a:off x="277196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1</a:t>
            </a:r>
          </a:p>
        </p:txBody>
      </p:sp>
      <p:sp>
        <p:nvSpPr>
          <p:cNvPr id="56" name="CustomShape 18"/>
          <p:cNvSpPr/>
          <p:nvPr/>
        </p:nvSpPr>
        <p:spPr>
          <a:xfrm>
            <a:off x="2771968" y="321297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frequencies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211968" y="321297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5651968" y="3212976"/>
            <a:ext cx="1223640" cy="1064864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7092328" y="321297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21196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2</a:t>
            </a:r>
          </a:p>
        </p:txBody>
      </p:sp>
      <p:sp>
        <p:nvSpPr>
          <p:cNvPr id="61" name="CustomShape 23"/>
          <p:cNvSpPr/>
          <p:nvPr/>
        </p:nvSpPr>
        <p:spPr>
          <a:xfrm>
            <a:off x="565196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..</a:t>
            </a:r>
          </a:p>
        </p:txBody>
      </p:sp>
      <p:sp>
        <p:nvSpPr>
          <p:cNvPr id="62" name="CustomShape 24"/>
          <p:cNvSpPr/>
          <p:nvPr/>
        </p:nvSpPr>
        <p:spPr>
          <a:xfrm>
            <a:off x="7092328" y="450896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n</a:t>
            </a:r>
          </a:p>
        </p:txBody>
      </p:sp>
      <p:sp>
        <p:nvSpPr>
          <p:cNvPr id="63" name="CustomShape 25"/>
          <p:cNvSpPr/>
          <p:nvPr/>
        </p:nvSpPr>
        <p:spPr>
          <a:xfrm>
            <a:off x="305996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1</a:t>
            </a:r>
          </a:p>
        </p:txBody>
      </p:sp>
      <p:sp>
        <p:nvSpPr>
          <p:cNvPr id="64" name="CustomShape 26"/>
          <p:cNvSpPr/>
          <p:nvPr/>
        </p:nvSpPr>
        <p:spPr>
          <a:xfrm>
            <a:off x="478796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 ..</a:t>
            </a:r>
          </a:p>
        </p:txBody>
      </p:sp>
      <p:sp>
        <p:nvSpPr>
          <p:cNvPr id="65" name="CustomShape 27"/>
          <p:cNvSpPr/>
          <p:nvPr/>
        </p:nvSpPr>
        <p:spPr>
          <a:xfrm>
            <a:off x="6516328" y="1845264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m</a:t>
            </a:r>
          </a:p>
        </p:txBody>
      </p:sp>
      <p:sp>
        <p:nvSpPr>
          <p:cNvPr id="66" name="CustomShape 28"/>
          <p:cNvSpPr/>
          <p:nvPr/>
        </p:nvSpPr>
        <p:spPr>
          <a:xfrm>
            <a:off x="2771968" y="550796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1</a:t>
            </a:r>
          </a:p>
        </p:txBody>
      </p:sp>
      <p:sp>
        <p:nvSpPr>
          <p:cNvPr id="87" name="CustomShape 49"/>
          <p:cNvSpPr/>
          <p:nvPr/>
        </p:nvSpPr>
        <p:spPr>
          <a:xfrm>
            <a:off x="3059968" y="84656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length k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(subset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1)</a:t>
            </a:r>
          </a:p>
        </p:txBody>
      </p:sp>
      <p:sp>
        <p:nvSpPr>
          <p:cNvPr id="88" name="CustomShape 50"/>
          <p:cNvSpPr/>
          <p:nvPr/>
        </p:nvSpPr>
        <p:spPr>
          <a:xfrm>
            <a:off x="4787968" y="846568"/>
            <a:ext cx="1295640" cy="782232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subset ..)</a:t>
            </a:r>
          </a:p>
        </p:txBody>
      </p:sp>
      <p:sp>
        <p:nvSpPr>
          <p:cNvPr id="89" name="CustomShape 51"/>
          <p:cNvSpPr/>
          <p:nvPr/>
        </p:nvSpPr>
        <p:spPr>
          <a:xfrm>
            <a:off x="6516328" y="83360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length k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(subset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m)</a:t>
            </a:r>
          </a:p>
        </p:txBody>
      </p:sp>
      <p:sp>
        <p:nvSpPr>
          <p:cNvPr id="94" name="CustomShape 13"/>
          <p:cNvSpPr/>
          <p:nvPr/>
        </p:nvSpPr>
        <p:spPr>
          <a:xfrm>
            <a:off x="2843808" y="1772816"/>
            <a:ext cx="5184576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2627944" y="4437112"/>
            <a:ext cx="5832488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113" name="Connettore 2 112"/>
          <p:cNvCxnSpPr>
            <a:stCxn id="66" idx="0"/>
            <a:endCxn id="55" idx="2"/>
          </p:cNvCxnSpPr>
          <p:nvPr/>
        </p:nvCxnSpPr>
        <p:spPr>
          <a:xfrm flipV="1">
            <a:off x="3383788" y="522860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stCxn id="52" idx="0"/>
            <a:endCxn id="60" idx="2"/>
          </p:cNvCxnSpPr>
          <p:nvPr/>
        </p:nvCxnSpPr>
        <p:spPr>
          <a:xfrm flipV="1">
            <a:off x="4823788" y="522860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stCxn id="54" idx="0"/>
            <a:endCxn id="61" idx="2"/>
          </p:cNvCxnSpPr>
          <p:nvPr/>
        </p:nvCxnSpPr>
        <p:spPr>
          <a:xfrm flipV="1">
            <a:off x="6263788" y="522860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53" idx="0"/>
            <a:endCxn id="62" idx="2"/>
          </p:cNvCxnSpPr>
          <p:nvPr/>
        </p:nvCxnSpPr>
        <p:spPr>
          <a:xfrm flipV="1">
            <a:off x="7704148" y="522860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55" idx="0"/>
            <a:endCxn id="56" idx="2"/>
          </p:cNvCxnSpPr>
          <p:nvPr/>
        </p:nvCxnSpPr>
        <p:spPr>
          <a:xfrm flipV="1">
            <a:off x="338378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/>
          <p:cNvCxnSpPr>
            <a:stCxn id="60" idx="0"/>
            <a:endCxn id="57" idx="2"/>
          </p:cNvCxnSpPr>
          <p:nvPr/>
        </p:nvCxnSpPr>
        <p:spPr>
          <a:xfrm flipV="1">
            <a:off x="482378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61" idx="0"/>
            <a:endCxn id="58" idx="2"/>
          </p:cNvCxnSpPr>
          <p:nvPr/>
        </p:nvCxnSpPr>
        <p:spPr>
          <a:xfrm flipV="1">
            <a:off x="626378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>
            <a:stCxn id="62" idx="0"/>
            <a:endCxn id="59" idx="2"/>
          </p:cNvCxnSpPr>
          <p:nvPr/>
        </p:nvCxnSpPr>
        <p:spPr>
          <a:xfrm flipV="1">
            <a:off x="7704148" y="427784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63" idx="0"/>
            <a:endCxn id="87" idx="2"/>
          </p:cNvCxnSpPr>
          <p:nvPr/>
        </p:nvCxnSpPr>
        <p:spPr>
          <a:xfrm flipV="1">
            <a:off x="370778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/>
          <p:cNvCxnSpPr>
            <a:stCxn id="64" idx="0"/>
            <a:endCxn id="88" idx="2"/>
          </p:cNvCxnSpPr>
          <p:nvPr/>
        </p:nvCxnSpPr>
        <p:spPr>
          <a:xfrm flipV="1">
            <a:off x="543578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65" idx="0"/>
            <a:endCxn id="89" idx="2"/>
          </p:cNvCxnSpPr>
          <p:nvPr/>
        </p:nvCxnSpPr>
        <p:spPr>
          <a:xfrm flipV="1">
            <a:off x="7164148" y="1615840"/>
            <a:ext cx="0" cy="2294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50" idx="0"/>
            <a:endCxn id="46" idx="2"/>
          </p:cNvCxnSpPr>
          <p:nvPr/>
        </p:nvCxnSpPr>
        <p:spPr>
          <a:xfrm flipV="1">
            <a:off x="3383788" y="2708656"/>
            <a:ext cx="324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stCxn id="50" idx="0"/>
            <a:endCxn id="44" idx="2"/>
          </p:cNvCxnSpPr>
          <p:nvPr/>
        </p:nvCxnSpPr>
        <p:spPr>
          <a:xfrm flipV="1">
            <a:off x="3383788" y="2708656"/>
            <a:ext cx="2052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50" idx="0"/>
            <a:endCxn id="45" idx="2"/>
          </p:cNvCxnSpPr>
          <p:nvPr/>
        </p:nvCxnSpPr>
        <p:spPr>
          <a:xfrm flipV="1">
            <a:off x="3383788" y="2708656"/>
            <a:ext cx="3780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47" idx="0"/>
            <a:endCxn id="46" idx="2"/>
          </p:cNvCxnSpPr>
          <p:nvPr/>
        </p:nvCxnSpPr>
        <p:spPr>
          <a:xfrm flipH="1" flipV="1">
            <a:off x="3707788" y="2708656"/>
            <a:ext cx="1116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2 156"/>
          <p:cNvCxnSpPr>
            <a:stCxn id="47" idx="0"/>
            <a:endCxn id="44" idx="2"/>
          </p:cNvCxnSpPr>
          <p:nvPr/>
        </p:nvCxnSpPr>
        <p:spPr>
          <a:xfrm flipV="1">
            <a:off x="4823788" y="2708656"/>
            <a:ext cx="612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2 157"/>
          <p:cNvCxnSpPr>
            <a:stCxn id="47" idx="0"/>
            <a:endCxn id="45" idx="2"/>
          </p:cNvCxnSpPr>
          <p:nvPr/>
        </p:nvCxnSpPr>
        <p:spPr>
          <a:xfrm flipV="1">
            <a:off x="4823788" y="2708656"/>
            <a:ext cx="2340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/>
          <p:cNvCxnSpPr>
            <a:stCxn id="48" idx="0"/>
            <a:endCxn id="46" idx="2"/>
          </p:cNvCxnSpPr>
          <p:nvPr/>
        </p:nvCxnSpPr>
        <p:spPr>
          <a:xfrm flipH="1" flipV="1">
            <a:off x="3707788" y="2708656"/>
            <a:ext cx="2556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/>
          <p:cNvCxnSpPr>
            <a:stCxn id="48" idx="0"/>
            <a:endCxn id="45" idx="2"/>
          </p:cNvCxnSpPr>
          <p:nvPr/>
        </p:nvCxnSpPr>
        <p:spPr>
          <a:xfrm flipV="1">
            <a:off x="6263788" y="2708656"/>
            <a:ext cx="900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/>
          <p:cNvCxnSpPr>
            <a:stCxn id="48" idx="0"/>
            <a:endCxn id="44" idx="2"/>
          </p:cNvCxnSpPr>
          <p:nvPr/>
        </p:nvCxnSpPr>
        <p:spPr>
          <a:xfrm flipH="1" flipV="1">
            <a:off x="5435788" y="2708656"/>
            <a:ext cx="828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2 188"/>
          <p:cNvCxnSpPr>
            <a:stCxn id="49" idx="0"/>
            <a:endCxn id="46" idx="2"/>
          </p:cNvCxnSpPr>
          <p:nvPr/>
        </p:nvCxnSpPr>
        <p:spPr>
          <a:xfrm flipH="1" flipV="1">
            <a:off x="3707788" y="2708656"/>
            <a:ext cx="3996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/>
          <p:cNvCxnSpPr>
            <a:stCxn id="49" idx="0"/>
            <a:endCxn id="45" idx="2"/>
          </p:cNvCxnSpPr>
          <p:nvPr/>
        </p:nvCxnSpPr>
        <p:spPr>
          <a:xfrm flipH="1" flipV="1">
            <a:off x="7164148" y="2708656"/>
            <a:ext cx="54000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>
            <a:stCxn id="49" idx="0"/>
            <a:endCxn id="44" idx="2"/>
          </p:cNvCxnSpPr>
          <p:nvPr/>
        </p:nvCxnSpPr>
        <p:spPr>
          <a:xfrm flipH="1" flipV="1">
            <a:off x="5435788" y="2708656"/>
            <a:ext cx="2268360" cy="4323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ccia a destra 197"/>
          <p:cNvSpPr/>
          <p:nvPr/>
        </p:nvSpPr>
        <p:spPr>
          <a:xfrm>
            <a:off x="2339752" y="206084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199" name="Freccia a destra 198"/>
          <p:cNvSpPr/>
          <p:nvPr/>
        </p:nvSpPr>
        <p:spPr>
          <a:xfrm>
            <a:off x="2267744" y="4725144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201" name="CasellaDiTesto 200"/>
          <p:cNvSpPr txBox="1"/>
          <p:nvPr/>
        </p:nvSpPr>
        <p:spPr>
          <a:xfrm>
            <a:off x="395536" y="692696"/>
            <a:ext cx="1800200" cy="3231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 one global projected data set at a time (combining the local projected data sets associated with it) and extract the associated frequent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running an in memory version of the centralized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mining algorithm.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reducer manages a subset of local projected data sets and hence a subset of global projected data sets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2" name="CasellaDiTesto 201"/>
          <p:cNvSpPr txBox="1"/>
          <p:nvPr/>
        </p:nvSpPr>
        <p:spPr>
          <a:xfrm>
            <a:off x="395536" y="4551511"/>
            <a:ext cx="18002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Emit local projected data sets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395536" y="5589240"/>
            <a:ext cx="18002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Distributed data set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2627944" y="5445224"/>
            <a:ext cx="5832488" cy="50405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2" name="Freccia a destra 71"/>
          <p:cNvSpPr/>
          <p:nvPr/>
        </p:nvSpPr>
        <p:spPr>
          <a:xfrm>
            <a:off x="2267744" y="566124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414</Words>
  <Application>Microsoft Office PowerPoint</Application>
  <PresentationFormat>Presentazione su schermo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Paolo</dc:creator>
  <dc:description/>
  <cp:lastModifiedBy>Paolo</cp:lastModifiedBy>
  <cp:revision>39</cp:revision>
  <dcterms:created xsi:type="dcterms:W3CDTF">2016-10-28T16:22:25Z</dcterms:created>
  <dcterms:modified xsi:type="dcterms:W3CDTF">2016-10-29T07:21:04Z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