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7772400" cy="10058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Immagine 36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Immagine 37"/>
          <p:cNvPicPr/>
          <p:nvPr/>
        </p:nvPicPr>
        <p:blipFill>
          <a:blip r:embed="rId2" cstate="print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it-IT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10/29/16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1491A0-D512-413C-9E17-5AA4239E0BF8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pPr algn="r">
                <a:lnSpc>
                  <a:spcPct val="100000"/>
                </a:lnSpc>
              </a:pPr>
              <a:t>‹N›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6"/>
          <p:cNvSpPr/>
          <p:nvPr/>
        </p:nvSpPr>
        <p:spPr>
          <a:xfrm>
            <a:off x="507600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680436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334800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50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94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738036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306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2987648" y="5805360"/>
            <a:ext cx="5832360" cy="503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4572008" y="58680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2</a:t>
            </a:r>
          </a:p>
        </p:txBody>
      </p:sp>
      <p:sp>
        <p:nvSpPr>
          <p:cNvPr id="53" name="CustomShape 15"/>
          <p:cNvSpPr/>
          <p:nvPr/>
        </p:nvSpPr>
        <p:spPr>
          <a:xfrm>
            <a:off x="7452368" y="585864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n</a:t>
            </a:r>
          </a:p>
        </p:txBody>
      </p:sp>
      <p:sp>
        <p:nvSpPr>
          <p:cNvPr id="54" name="CustomShape 16"/>
          <p:cNvSpPr/>
          <p:nvPr/>
        </p:nvSpPr>
        <p:spPr>
          <a:xfrm>
            <a:off x="6012008" y="5858640"/>
            <a:ext cx="1223640" cy="3646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..</a:t>
            </a:r>
          </a:p>
        </p:txBody>
      </p:sp>
      <p:sp>
        <p:nvSpPr>
          <p:cNvPr id="55" name="CustomShape 17"/>
          <p:cNvSpPr/>
          <p:nvPr/>
        </p:nvSpPr>
        <p:spPr>
          <a:xfrm>
            <a:off x="313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1</a:t>
            </a:r>
          </a:p>
        </p:txBody>
      </p:sp>
      <p:sp>
        <p:nvSpPr>
          <p:cNvPr id="56" name="CustomShape 18"/>
          <p:cNvSpPr/>
          <p:nvPr/>
        </p:nvSpPr>
        <p:spPr>
          <a:xfrm>
            <a:off x="313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frequencies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57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601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745236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57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2</a:t>
            </a:r>
          </a:p>
        </p:txBody>
      </p:sp>
      <p:sp>
        <p:nvSpPr>
          <p:cNvPr id="61" name="CustomShape 23"/>
          <p:cNvSpPr/>
          <p:nvPr/>
        </p:nvSpPr>
        <p:spPr>
          <a:xfrm>
            <a:off x="601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..</a:t>
            </a:r>
          </a:p>
        </p:txBody>
      </p:sp>
      <p:sp>
        <p:nvSpPr>
          <p:cNvPr id="62" name="CustomShape 24"/>
          <p:cNvSpPr/>
          <p:nvPr/>
        </p:nvSpPr>
        <p:spPr>
          <a:xfrm>
            <a:off x="745236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n</a:t>
            </a:r>
          </a:p>
        </p:txBody>
      </p:sp>
      <p:sp>
        <p:nvSpPr>
          <p:cNvPr id="63" name="CustomShape 25"/>
          <p:cNvSpPr/>
          <p:nvPr/>
        </p:nvSpPr>
        <p:spPr>
          <a:xfrm>
            <a:off x="342000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1</a:t>
            </a:r>
          </a:p>
        </p:txBody>
      </p:sp>
      <p:sp>
        <p:nvSpPr>
          <p:cNvPr id="64" name="CustomShape 26"/>
          <p:cNvSpPr/>
          <p:nvPr/>
        </p:nvSpPr>
        <p:spPr>
          <a:xfrm>
            <a:off x="514800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 ..</a:t>
            </a:r>
          </a:p>
        </p:txBody>
      </p:sp>
      <p:sp>
        <p:nvSpPr>
          <p:cNvPr id="65" name="CustomShape 27"/>
          <p:cNvSpPr/>
          <p:nvPr/>
        </p:nvSpPr>
        <p:spPr>
          <a:xfrm>
            <a:off x="6876368" y="1845264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m</a:t>
            </a:r>
          </a:p>
        </p:txBody>
      </p:sp>
      <p:sp>
        <p:nvSpPr>
          <p:cNvPr id="66" name="CustomShape 28"/>
          <p:cNvSpPr/>
          <p:nvPr/>
        </p:nvSpPr>
        <p:spPr>
          <a:xfrm>
            <a:off x="3132008" y="58680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1</a:t>
            </a:r>
          </a:p>
        </p:txBody>
      </p:sp>
      <p:sp>
        <p:nvSpPr>
          <p:cNvPr id="87" name="CustomShape 49"/>
          <p:cNvSpPr/>
          <p:nvPr/>
        </p:nvSpPr>
        <p:spPr>
          <a:xfrm>
            <a:off x="3420008" y="84656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1)</a:t>
            </a:r>
          </a:p>
        </p:txBody>
      </p:sp>
      <p:sp>
        <p:nvSpPr>
          <p:cNvPr id="88" name="CustomShape 50"/>
          <p:cNvSpPr/>
          <p:nvPr/>
        </p:nvSpPr>
        <p:spPr>
          <a:xfrm>
            <a:off x="5148008" y="846568"/>
            <a:ext cx="1295640" cy="782232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..)</a:t>
            </a:r>
          </a:p>
        </p:txBody>
      </p:sp>
      <p:sp>
        <p:nvSpPr>
          <p:cNvPr id="89" name="CustomShape 51"/>
          <p:cNvSpPr/>
          <p:nvPr/>
        </p:nvSpPr>
        <p:spPr>
          <a:xfrm>
            <a:off x="6876368" y="83360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m)</a:t>
            </a:r>
          </a:p>
        </p:txBody>
      </p:sp>
      <p:sp>
        <p:nvSpPr>
          <p:cNvPr id="94" name="CustomShape 13"/>
          <p:cNvSpPr/>
          <p:nvPr/>
        </p:nvSpPr>
        <p:spPr>
          <a:xfrm>
            <a:off x="3203848" y="1772816"/>
            <a:ext cx="5184576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2987984" y="4797152"/>
            <a:ext cx="5832488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113" name="Connettore 2 112"/>
          <p:cNvCxnSpPr>
            <a:stCxn id="66" idx="0"/>
            <a:endCxn id="55" idx="2"/>
          </p:cNvCxnSpPr>
          <p:nvPr/>
        </p:nvCxnSpPr>
        <p:spPr>
          <a:xfrm flipV="1">
            <a:off x="3743828" y="558864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stCxn id="52" idx="0"/>
            <a:endCxn id="60" idx="2"/>
          </p:cNvCxnSpPr>
          <p:nvPr/>
        </p:nvCxnSpPr>
        <p:spPr>
          <a:xfrm flipV="1">
            <a:off x="5183828" y="558864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stCxn id="54" idx="0"/>
            <a:endCxn id="61" idx="2"/>
          </p:cNvCxnSpPr>
          <p:nvPr/>
        </p:nvCxnSpPr>
        <p:spPr>
          <a:xfrm flipV="1">
            <a:off x="6623828" y="558864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53" idx="0"/>
            <a:endCxn id="62" idx="2"/>
          </p:cNvCxnSpPr>
          <p:nvPr/>
        </p:nvCxnSpPr>
        <p:spPr>
          <a:xfrm flipV="1">
            <a:off x="8064188" y="558864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55" idx="0"/>
            <a:endCxn id="56" idx="2"/>
          </p:cNvCxnSpPr>
          <p:nvPr/>
        </p:nvCxnSpPr>
        <p:spPr>
          <a:xfrm flipV="1">
            <a:off x="374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/>
          <p:cNvCxnSpPr>
            <a:stCxn id="60" idx="0"/>
            <a:endCxn id="57" idx="2"/>
          </p:cNvCxnSpPr>
          <p:nvPr/>
        </p:nvCxnSpPr>
        <p:spPr>
          <a:xfrm flipV="1">
            <a:off x="518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61" idx="0"/>
            <a:endCxn id="58" idx="2"/>
          </p:cNvCxnSpPr>
          <p:nvPr/>
        </p:nvCxnSpPr>
        <p:spPr>
          <a:xfrm flipV="1">
            <a:off x="662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>
            <a:stCxn id="62" idx="0"/>
            <a:endCxn id="59" idx="2"/>
          </p:cNvCxnSpPr>
          <p:nvPr/>
        </p:nvCxnSpPr>
        <p:spPr>
          <a:xfrm flipV="1">
            <a:off x="806418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63" idx="0"/>
            <a:endCxn id="87" idx="2"/>
          </p:cNvCxnSpPr>
          <p:nvPr/>
        </p:nvCxnSpPr>
        <p:spPr>
          <a:xfrm flipV="1">
            <a:off x="406782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/>
          <p:cNvCxnSpPr>
            <a:stCxn id="64" idx="0"/>
            <a:endCxn id="88" idx="2"/>
          </p:cNvCxnSpPr>
          <p:nvPr/>
        </p:nvCxnSpPr>
        <p:spPr>
          <a:xfrm flipV="1">
            <a:off x="579582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65" idx="0"/>
            <a:endCxn id="89" idx="2"/>
          </p:cNvCxnSpPr>
          <p:nvPr/>
        </p:nvCxnSpPr>
        <p:spPr>
          <a:xfrm flipV="1">
            <a:off x="7524188" y="1615840"/>
            <a:ext cx="0" cy="2294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>
            <a:stCxn id="50" idx="0"/>
            <a:endCxn id="46" idx="2"/>
          </p:cNvCxnSpPr>
          <p:nvPr/>
        </p:nvCxnSpPr>
        <p:spPr>
          <a:xfrm flipV="1">
            <a:off x="3743828" y="2708656"/>
            <a:ext cx="324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/>
          <p:cNvCxnSpPr>
            <a:stCxn id="50" idx="0"/>
            <a:endCxn id="44" idx="2"/>
          </p:cNvCxnSpPr>
          <p:nvPr/>
        </p:nvCxnSpPr>
        <p:spPr>
          <a:xfrm flipV="1">
            <a:off x="3743828" y="2708656"/>
            <a:ext cx="2052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50" idx="0"/>
            <a:endCxn id="45" idx="2"/>
          </p:cNvCxnSpPr>
          <p:nvPr/>
        </p:nvCxnSpPr>
        <p:spPr>
          <a:xfrm flipV="1">
            <a:off x="3743828" y="2708656"/>
            <a:ext cx="378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47" idx="0"/>
            <a:endCxn id="46" idx="2"/>
          </p:cNvCxnSpPr>
          <p:nvPr/>
        </p:nvCxnSpPr>
        <p:spPr>
          <a:xfrm flipH="1" flipV="1">
            <a:off x="4067828" y="2708656"/>
            <a:ext cx="1116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2 156"/>
          <p:cNvCxnSpPr>
            <a:stCxn id="47" idx="0"/>
            <a:endCxn id="44" idx="2"/>
          </p:cNvCxnSpPr>
          <p:nvPr/>
        </p:nvCxnSpPr>
        <p:spPr>
          <a:xfrm flipV="1">
            <a:off x="5183828" y="2708656"/>
            <a:ext cx="612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2 157"/>
          <p:cNvCxnSpPr>
            <a:stCxn id="47" idx="0"/>
            <a:endCxn id="45" idx="2"/>
          </p:cNvCxnSpPr>
          <p:nvPr/>
        </p:nvCxnSpPr>
        <p:spPr>
          <a:xfrm flipV="1">
            <a:off x="5183828" y="2708656"/>
            <a:ext cx="234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/>
          <p:cNvCxnSpPr>
            <a:stCxn id="48" idx="0"/>
            <a:endCxn id="46" idx="2"/>
          </p:cNvCxnSpPr>
          <p:nvPr/>
        </p:nvCxnSpPr>
        <p:spPr>
          <a:xfrm flipH="1" flipV="1">
            <a:off x="4067828" y="2708656"/>
            <a:ext cx="2556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/>
          <p:cNvCxnSpPr>
            <a:stCxn id="48" idx="0"/>
            <a:endCxn id="45" idx="2"/>
          </p:cNvCxnSpPr>
          <p:nvPr/>
        </p:nvCxnSpPr>
        <p:spPr>
          <a:xfrm flipV="1">
            <a:off x="6623828" y="2708656"/>
            <a:ext cx="90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/>
          <p:cNvCxnSpPr>
            <a:stCxn id="48" idx="0"/>
            <a:endCxn id="44" idx="2"/>
          </p:cNvCxnSpPr>
          <p:nvPr/>
        </p:nvCxnSpPr>
        <p:spPr>
          <a:xfrm flipH="1" flipV="1">
            <a:off x="5795828" y="2708656"/>
            <a:ext cx="828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2 188"/>
          <p:cNvCxnSpPr>
            <a:stCxn id="49" idx="0"/>
            <a:endCxn id="46" idx="2"/>
          </p:cNvCxnSpPr>
          <p:nvPr/>
        </p:nvCxnSpPr>
        <p:spPr>
          <a:xfrm flipH="1" flipV="1">
            <a:off x="4067828" y="2708656"/>
            <a:ext cx="3996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/>
          <p:cNvCxnSpPr>
            <a:stCxn id="49" idx="0"/>
            <a:endCxn id="45" idx="2"/>
          </p:cNvCxnSpPr>
          <p:nvPr/>
        </p:nvCxnSpPr>
        <p:spPr>
          <a:xfrm flipH="1" flipV="1">
            <a:off x="7524188" y="2708656"/>
            <a:ext cx="540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/>
          <p:cNvCxnSpPr>
            <a:stCxn id="49" idx="0"/>
            <a:endCxn id="44" idx="2"/>
          </p:cNvCxnSpPr>
          <p:nvPr/>
        </p:nvCxnSpPr>
        <p:spPr>
          <a:xfrm flipH="1" flipV="1">
            <a:off x="5795828" y="2708656"/>
            <a:ext cx="2268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reccia a destra 197"/>
          <p:cNvSpPr/>
          <p:nvPr/>
        </p:nvSpPr>
        <p:spPr>
          <a:xfrm>
            <a:off x="2699792" y="206084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Freccia a destra 198"/>
          <p:cNvSpPr/>
          <p:nvPr/>
        </p:nvSpPr>
        <p:spPr>
          <a:xfrm>
            <a:off x="2627784" y="5085184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0" name="Freccia a destra 199"/>
          <p:cNvSpPr/>
          <p:nvPr/>
        </p:nvSpPr>
        <p:spPr>
          <a:xfrm>
            <a:off x="2627784" y="602128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1" name="CasellaDiTesto 200"/>
          <p:cNvSpPr txBox="1"/>
          <p:nvPr/>
        </p:nvSpPr>
        <p:spPr>
          <a:xfrm>
            <a:off x="179512" y="908720"/>
            <a:ext cx="237626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Compute the global frequency of each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(combining the local frequencies of each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and emit frequent ones.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reducer manages a subset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2" name="CasellaDiTesto 201"/>
          <p:cNvSpPr txBox="1"/>
          <p:nvPr/>
        </p:nvSpPr>
        <p:spPr>
          <a:xfrm>
            <a:off x="179512" y="4563705"/>
            <a:ext cx="237626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Emit 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word).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a copy of all candidate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3" name="CasellaDiTesto 202"/>
          <p:cNvSpPr txBox="1"/>
          <p:nvPr/>
        </p:nvSpPr>
        <p:spPr>
          <a:xfrm>
            <a:off x="179512" y="5929535"/>
            <a:ext cx="237626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Distributed data set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6"/>
          <p:cNvSpPr/>
          <p:nvPr/>
        </p:nvSpPr>
        <p:spPr>
          <a:xfrm>
            <a:off x="507600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680436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>
            <a:off x="3348008" y="764704"/>
            <a:ext cx="1439640" cy="1943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50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94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>
            <a:off x="738036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3060008" y="3501008"/>
            <a:ext cx="1367640" cy="2879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4"/>
          <p:cNvSpPr/>
          <p:nvPr/>
        </p:nvSpPr>
        <p:spPr>
          <a:xfrm>
            <a:off x="4572008" y="58680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2</a:t>
            </a:r>
          </a:p>
        </p:txBody>
      </p:sp>
      <p:sp>
        <p:nvSpPr>
          <p:cNvPr id="53" name="CustomShape 15"/>
          <p:cNvSpPr/>
          <p:nvPr/>
        </p:nvSpPr>
        <p:spPr>
          <a:xfrm>
            <a:off x="7452368" y="585864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n</a:t>
            </a:r>
          </a:p>
        </p:txBody>
      </p:sp>
      <p:sp>
        <p:nvSpPr>
          <p:cNvPr id="54" name="CustomShape 16"/>
          <p:cNvSpPr/>
          <p:nvPr/>
        </p:nvSpPr>
        <p:spPr>
          <a:xfrm>
            <a:off x="6012008" y="5858640"/>
            <a:ext cx="1223640" cy="3646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..</a:t>
            </a:r>
          </a:p>
        </p:txBody>
      </p:sp>
      <p:sp>
        <p:nvSpPr>
          <p:cNvPr id="55" name="CustomShape 17"/>
          <p:cNvSpPr/>
          <p:nvPr/>
        </p:nvSpPr>
        <p:spPr>
          <a:xfrm>
            <a:off x="313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1</a:t>
            </a:r>
          </a:p>
        </p:txBody>
      </p:sp>
      <p:sp>
        <p:nvSpPr>
          <p:cNvPr id="56" name="CustomShape 18"/>
          <p:cNvSpPr/>
          <p:nvPr/>
        </p:nvSpPr>
        <p:spPr>
          <a:xfrm>
            <a:off x="313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frequencies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of 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57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6012008" y="3573016"/>
            <a:ext cx="1223640" cy="1064864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7452368" y="3573016"/>
            <a:ext cx="1223640" cy="1064864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457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2</a:t>
            </a:r>
          </a:p>
        </p:txBody>
      </p:sp>
      <p:sp>
        <p:nvSpPr>
          <p:cNvPr id="61" name="CustomShape 23"/>
          <p:cNvSpPr/>
          <p:nvPr/>
        </p:nvSpPr>
        <p:spPr>
          <a:xfrm>
            <a:off x="601200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..</a:t>
            </a:r>
          </a:p>
        </p:txBody>
      </p:sp>
      <p:sp>
        <p:nvSpPr>
          <p:cNvPr id="62" name="CustomShape 24"/>
          <p:cNvSpPr/>
          <p:nvPr/>
        </p:nvSpPr>
        <p:spPr>
          <a:xfrm>
            <a:off x="7452368" y="48690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 n</a:t>
            </a:r>
          </a:p>
        </p:txBody>
      </p:sp>
      <p:sp>
        <p:nvSpPr>
          <p:cNvPr id="63" name="CustomShape 25"/>
          <p:cNvSpPr/>
          <p:nvPr/>
        </p:nvSpPr>
        <p:spPr>
          <a:xfrm>
            <a:off x="342000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1</a:t>
            </a:r>
          </a:p>
        </p:txBody>
      </p:sp>
      <p:sp>
        <p:nvSpPr>
          <p:cNvPr id="64" name="CustomShape 26"/>
          <p:cNvSpPr/>
          <p:nvPr/>
        </p:nvSpPr>
        <p:spPr>
          <a:xfrm>
            <a:off x="5148008" y="1844656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 ..</a:t>
            </a:r>
          </a:p>
        </p:txBody>
      </p:sp>
      <p:sp>
        <p:nvSpPr>
          <p:cNvPr id="65" name="CustomShape 27"/>
          <p:cNvSpPr/>
          <p:nvPr/>
        </p:nvSpPr>
        <p:spPr>
          <a:xfrm>
            <a:off x="6876368" y="1845264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Reducer m</a:t>
            </a:r>
          </a:p>
        </p:txBody>
      </p:sp>
      <p:sp>
        <p:nvSpPr>
          <p:cNvPr id="66" name="CustomShape 28"/>
          <p:cNvSpPr/>
          <p:nvPr/>
        </p:nvSpPr>
        <p:spPr>
          <a:xfrm>
            <a:off x="3132008" y="58680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Chunk 1</a:t>
            </a:r>
          </a:p>
        </p:txBody>
      </p:sp>
      <p:sp>
        <p:nvSpPr>
          <p:cNvPr id="87" name="CustomShape 49"/>
          <p:cNvSpPr/>
          <p:nvPr/>
        </p:nvSpPr>
        <p:spPr>
          <a:xfrm>
            <a:off x="3420008" y="84656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1)</a:t>
            </a:r>
          </a:p>
        </p:txBody>
      </p:sp>
      <p:sp>
        <p:nvSpPr>
          <p:cNvPr id="88" name="CustomShape 50"/>
          <p:cNvSpPr/>
          <p:nvPr/>
        </p:nvSpPr>
        <p:spPr>
          <a:xfrm>
            <a:off x="5148008" y="846568"/>
            <a:ext cx="1295640" cy="782232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..)</a:t>
            </a:r>
          </a:p>
        </p:txBody>
      </p:sp>
      <p:sp>
        <p:nvSpPr>
          <p:cNvPr id="89" name="CustomShape 51"/>
          <p:cNvSpPr/>
          <p:nvPr/>
        </p:nvSpPr>
        <p:spPr>
          <a:xfrm>
            <a:off x="6876368" y="833608"/>
            <a:ext cx="1295640" cy="782232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Frequent itemsets (subset m)</a:t>
            </a:r>
          </a:p>
        </p:txBody>
      </p:sp>
      <p:sp>
        <p:nvSpPr>
          <p:cNvPr id="94" name="CustomShape 13"/>
          <p:cNvSpPr/>
          <p:nvPr/>
        </p:nvSpPr>
        <p:spPr>
          <a:xfrm>
            <a:off x="3203848" y="1772816"/>
            <a:ext cx="5184576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8" name="CustomShape 13"/>
          <p:cNvSpPr/>
          <p:nvPr/>
        </p:nvSpPr>
        <p:spPr>
          <a:xfrm>
            <a:off x="2987984" y="4797152"/>
            <a:ext cx="5832488" cy="864096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cxnSp>
        <p:nvCxnSpPr>
          <p:cNvPr id="113" name="Connettore 2 112"/>
          <p:cNvCxnSpPr>
            <a:stCxn id="66" idx="0"/>
            <a:endCxn id="55" idx="2"/>
          </p:cNvCxnSpPr>
          <p:nvPr/>
        </p:nvCxnSpPr>
        <p:spPr>
          <a:xfrm flipV="1">
            <a:off x="3743828" y="558864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/>
          <p:cNvCxnSpPr>
            <a:stCxn id="52" idx="0"/>
            <a:endCxn id="60" idx="2"/>
          </p:cNvCxnSpPr>
          <p:nvPr/>
        </p:nvCxnSpPr>
        <p:spPr>
          <a:xfrm flipV="1">
            <a:off x="5183828" y="5588640"/>
            <a:ext cx="0" cy="279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/>
          <p:cNvCxnSpPr>
            <a:stCxn id="54" idx="0"/>
            <a:endCxn id="61" idx="2"/>
          </p:cNvCxnSpPr>
          <p:nvPr/>
        </p:nvCxnSpPr>
        <p:spPr>
          <a:xfrm flipV="1">
            <a:off x="6623828" y="558864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/>
          <p:cNvCxnSpPr>
            <a:stCxn id="53" idx="0"/>
            <a:endCxn id="62" idx="2"/>
          </p:cNvCxnSpPr>
          <p:nvPr/>
        </p:nvCxnSpPr>
        <p:spPr>
          <a:xfrm flipV="1">
            <a:off x="8064188" y="5588640"/>
            <a:ext cx="0" cy="270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2 124"/>
          <p:cNvCxnSpPr>
            <a:stCxn id="55" idx="0"/>
            <a:endCxn id="56" idx="2"/>
          </p:cNvCxnSpPr>
          <p:nvPr/>
        </p:nvCxnSpPr>
        <p:spPr>
          <a:xfrm flipV="1">
            <a:off x="374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/>
          <p:cNvCxnSpPr>
            <a:stCxn id="60" idx="0"/>
            <a:endCxn id="57" idx="2"/>
          </p:cNvCxnSpPr>
          <p:nvPr/>
        </p:nvCxnSpPr>
        <p:spPr>
          <a:xfrm flipV="1">
            <a:off x="518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2 126"/>
          <p:cNvCxnSpPr>
            <a:stCxn id="61" idx="0"/>
            <a:endCxn id="58" idx="2"/>
          </p:cNvCxnSpPr>
          <p:nvPr/>
        </p:nvCxnSpPr>
        <p:spPr>
          <a:xfrm flipV="1">
            <a:off x="662382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2 127"/>
          <p:cNvCxnSpPr>
            <a:stCxn id="62" idx="0"/>
            <a:endCxn id="59" idx="2"/>
          </p:cNvCxnSpPr>
          <p:nvPr/>
        </p:nvCxnSpPr>
        <p:spPr>
          <a:xfrm flipV="1">
            <a:off x="8064188" y="4637880"/>
            <a:ext cx="0" cy="2311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2 136"/>
          <p:cNvCxnSpPr>
            <a:stCxn id="63" idx="0"/>
            <a:endCxn id="87" idx="2"/>
          </p:cNvCxnSpPr>
          <p:nvPr/>
        </p:nvCxnSpPr>
        <p:spPr>
          <a:xfrm flipV="1">
            <a:off x="406782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2 137"/>
          <p:cNvCxnSpPr>
            <a:stCxn id="64" idx="0"/>
            <a:endCxn id="88" idx="2"/>
          </p:cNvCxnSpPr>
          <p:nvPr/>
        </p:nvCxnSpPr>
        <p:spPr>
          <a:xfrm flipV="1">
            <a:off x="5795828" y="1628800"/>
            <a:ext cx="0" cy="2158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2 138"/>
          <p:cNvCxnSpPr>
            <a:stCxn id="65" idx="0"/>
            <a:endCxn id="89" idx="2"/>
          </p:cNvCxnSpPr>
          <p:nvPr/>
        </p:nvCxnSpPr>
        <p:spPr>
          <a:xfrm flipV="1">
            <a:off x="7524188" y="1615840"/>
            <a:ext cx="0" cy="22942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>
            <a:stCxn id="50" idx="0"/>
            <a:endCxn id="46" idx="2"/>
          </p:cNvCxnSpPr>
          <p:nvPr/>
        </p:nvCxnSpPr>
        <p:spPr>
          <a:xfrm flipV="1">
            <a:off x="3743828" y="2708656"/>
            <a:ext cx="324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/>
          <p:cNvCxnSpPr>
            <a:stCxn id="50" idx="0"/>
            <a:endCxn id="44" idx="2"/>
          </p:cNvCxnSpPr>
          <p:nvPr/>
        </p:nvCxnSpPr>
        <p:spPr>
          <a:xfrm flipV="1">
            <a:off x="3743828" y="2708656"/>
            <a:ext cx="2052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2 152"/>
          <p:cNvCxnSpPr>
            <a:stCxn id="50" idx="0"/>
            <a:endCxn id="45" idx="2"/>
          </p:cNvCxnSpPr>
          <p:nvPr/>
        </p:nvCxnSpPr>
        <p:spPr>
          <a:xfrm flipV="1">
            <a:off x="3743828" y="2708656"/>
            <a:ext cx="378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47" idx="0"/>
            <a:endCxn id="46" idx="2"/>
          </p:cNvCxnSpPr>
          <p:nvPr/>
        </p:nvCxnSpPr>
        <p:spPr>
          <a:xfrm flipH="1" flipV="1">
            <a:off x="4067828" y="2708656"/>
            <a:ext cx="1116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2 156"/>
          <p:cNvCxnSpPr>
            <a:stCxn id="47" idx="0"/>
            <a:endCxn id="44" idx="2"/>
          </p:cNvCxnSpPr>
          <p:nvPr/>
        </p:nvCxnSpPr>
        <p:spPr>
          <a:xfrm flipV="1">
            <a:off x="5183828" y="2708656"/>
            <a:ext cx="612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ttore 2 157"/>
          <p:cNvCxnSpPr>
            <a:stCxn id="47" idx="0"/>
            <a:endCxn id="45" idx="2"/>
          </p:cNvCxnSpPr>
          <p:nvPr/>
        </p:nvCxnSpPr>
        <p:spPr>
          <a:xfrm flipV="1">
            <a:off x="5183828" y="2708656"/>
            <a:ext cx="234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ttore 2 164"/>
          <p:cNvCxnSpPr>
            <a:stCxn id="48" idx="0"/>
            <a:endCxn id="46" idx="2"/>
          </p:cNvCxnSpPr>
          <p:nvPr/>
        </p:nvCxnSpPr>
        <p:spPr>
          <a:xfrm flipH="1" flipV="1">
            <a:off x="4067828" y="2708656"/>
            <a:ext cx="2556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/>
          <p:cNvCxnSpPr>
            <a:stCxn id="48" idx="0"/>
            <a:endCxn id="45" idx="2"/>
          </p:cNvCxnSpPr>
          <p:nvPr/>
        </p:nvCxnSpPr>
        <p:spPr>
          <a:xfrm flipV="1">
            <a:off x="6623828" y="2708656"/>
            <a:ext cx="900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/>
          <p:cNvCxnSpPr>
            <a:stCxn id="48" idx="0"/>
            <a:endCxn id="44" idx="2"/>
          </p:cNvCxnSpPr>
          <p:nvPr/>
        </p:nvCxnSpPr>
        <p:spPr>
          <a:xfrm flipH="1" flipV="1">
            <a:off x="5795828" y="2708656"/>
            <a:ext cx="828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ttore 2 188"/>
          <p:cNvCxnSpPr>
            <a:stCxn id="49" idx="0"/>
            <a:endCxn id="46" idx="2"/>
          </p:cNvCxnSpPr>
          <p:nvPr/>
        </p:nvCxnSpPr>
        <p:spPr>
          <a:xfrm flipH="1" flipV="1">
            <a:off x="4067828" y="2708656"/>
            <a:ext cx="3996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/>
          <p:cNvCxnSpPr>
            <a:stCxn id="49" idx="0"/>
            <a:endCxn id="45" idx="2"/>
          </p:cNvCxnSpPr>
          <p:nvPr/>
        </p:nvCxnSpPr>
        <p:spPr>
          <a:xfrm flipH="1" flipV="1">
            <a:off x="7524188" y="2708656"/>
            <a:ext cx="54000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/>
          <p:cNvCxnSpPr>
            <a:stCxn id="49" idx="0"/>
            <a:endCxn id="44" idx="2"/>
          </p:cNvCxnSpPr>
          <p:nvPr/>
        </p:nvCxnSpPr>
        <p:spPr>
          <a:xfrm flipH="1" flipV="1">
            <a:off x="5795828" y="2708656"/>
            <a:ext cx="2268360" cy="7923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reccia a destra 197"/>
          <p:cNvSpPr/>
          <p:nvPr/>
        </p:nvSpPr>
        <p:spPr>
          <a:xfrm>
            <a:off x="2699792" y="2060848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9" name="Freccia a destra 198"/>
          <p:cNvSpPr/>
          <p:nvPr/>
        </p:nvSpPr>
        <p:spPr>
          <a:xfrm>
            <a:off x="2627784" y="5085184"/>
            <a:ext cx="288032" cy="14401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1" name="CasellaDiTesto 200"/>
          <p:cNvSpPr txBox="1"/>
          <p:nvPr/>
        </p:nvSpPr>
        <p:spPr>
          <a:xfrm>
            <a:off x="179512" y="908720"/>
            <a:ext cx="2376264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Compute the global frequency of each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(combining the local frequencies of each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and emit frequent ones.</a:t>
            </a: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reducer manages a subset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2" name="CasellaDiTesto 201"/>
          <p:cNvSpPr txBox="1"/>
          <p:nvPr/>
        </p:nvSpPr>
        <p:spPr>
          <a:xfrm>
            <a:off x="179512" y="4563705"/>
            <a:ext cx="2376264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Emit local frequencies of candidate 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en-US" sz="14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</a:t>
            </a:r>
            <a:r>
              <a:rPr lang="en-US" sz="1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word).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Each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mapper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has a copy of all candidate 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itemsets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18680" y="260640"/>
            <a:ext cx="7560360" cy="626436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95" name="CustomShape 2"/>
          <p:cNvSpPr/>
          <p:nvPr/>
        </p:nvSpPr>
        <p:spPr>
          <a:xfrm>
            <a:off x="4775040" y="404640"/>
            <a:ext cx="1439640" cy="22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6503400" y="404640"/>
            <a:ext cx="1439640" cy="22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3047040" y="404640"/>
            <a:ext cx="1439640" cy="22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4199040" y="2853000"/>
            <a:ext cx="1367640" cy="3384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>
            <a:off x="5639040" y="2853000"/>
            <a:ext cx="1367640" cy="3384000"/>
          </a:xfrm>
          <a:prstGeom prst="rect">
            <a:avLst/>
          </a:prstGeom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>
            <a:off x="7079400" y="2853000"/>
            <a:ext cx="1367640" cy="3384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2759040" y="2853000"/>
            <a:ext cx="1367640" cy="3384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2687040" y="5661360"/>
            <a:ext cx="5832360" cy="503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4271040" y="57240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11"/>
          <p:cNvSpPr/>
          <p:nvPr/>
        </p:nvSpPr>
        <p:spPr>
          <a:xfrm>
            <a:off x="7151400" y="571464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5711040" y="5714640"/>
            <a:ext cx="1223640" cy="3646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2831040" y="483264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2831040" y="2925000"/>
            <a:ext cx="1223640" cy="17362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frequency of each candidate itemset of length 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5"/>
          <p:cNvSpPr/>
          <p:nvPr/>
        </p:nvSpPr>
        <p:spPr>
          <a:xfrm>
            <a:off x="4271040" y="2925000"/>
            <a:ext cx="1223640" cy="17362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frequency of each candidate itemset  of length 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16"/>
          <p:cNvSpPr/>
          <p:nvPr/>
        </p:nvSpPr>
        <p:spPr>
          <a:xfrm>
            <a:off x="5711040" y="2925000"/>
            <a:ext cx="1223640" cy="17362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frequency of each candidate itemset of length 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17"/>
          <p:cNvSpPr/>
          <p:nvPr/>
        </p:nvSpPr>
        <p:spPr>
          <a:xfrm>
            <a:off x="7151400" y="2925000"/>
            <a:ext cx="1223640" cy="17362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frequency of each candidate itemset  of length 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18"/>
          <p:cNvSpPr/>
          <p:nvPr/>
        </p:nvSpPr>
        <p:spPr>
          <a:xfrm>
            <a:off x="4271040" y="483264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19"/>
          <p:cNvSpPr/>
          <p:nvPr/>
        </p:nvSpPr>
        <p:spPr>
          <a:xfrm>
            <a:off x="5711040" y="483264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0"/>
          <p:cNvSpPr/>
          <p:nvPr/>
        </p:nvSpPr>
        <p:spPr>
          <a:xfrm>
            <a:off x="7151400" y="483264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1"/>
          <p:cNvSpPr/>
          <p:nvPr/>
        </p:nvSpPr>
        <p:spPr>
          <a:xfrm>
            <a:off x="3119040" y="184500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2"/>
          <p:cNvSpPr/>
          <p:nvPr/>
        </p:nvSpPr>
        <p:spPr>
          <a:xfrm>
            <a:off x="4847040" y="184500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3"/>
          <p:cNvSpPr/>
          <p:nvPr/>
        </p:nvSpPr>
        <p:spPr>
          <a:xfrm>
            <a:off x="6575400" y="184500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Reducer 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4"/>
          <p:cNvSpPr/>
          <p:nvPr/>
        </p:nvSpPr>
        <p:spPr>
          <a:xfrm>
            <a:off x="2831040" y="57240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5"/>
          <p:cNvSpPr/>
          <p:nvPr/>
        </p:nvSpPr>
        <p:spPr>
          <a:xfrm flipV="1">
            <a:off x="3443040" y="5551920"/>
            <a:ext cx="360" cy="17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6"/>
          <p:cNvSpPr/>
          <p:nvPr/>
        </p:nvSpPr>
        <p:spPr>
          <a:xfrm flipV="1">
            <a:off x="4883040" y="5551920"/>
            <a:ext cx="360" cy="17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27"/>
          <p:cNvSpPr/>
          <p:nvPr/>
        </p:nvSpPr>
        <p:spPr>
          <a:xfrm flipV="1">
            <a:off x="6323400" y="5551920"/>
            <a:ext cx="360" cy="16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CustomShape 28"/>
          <p:cNvSpPr/>
          <p:nvPr/>
        </p:nvSpPr>
        <p:spPr>
          <a:xfrm flipV="1">
            <a:off x="7763400" y="5551920"/>
            <a:ext cx="360" cy="161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29"/>
          <p:cNvSpPr/>
          <p:nvPr/>
        </p:nvSpPr>
        <p:spPr>
          <a:xfrm flipV="1">
            <a:off x="3443040" y="467856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30"/>
          <p:cNvSpPr/>
          <p:nvPr/>
        </p:nvSpPr>
        <p:spPr>
          <a:xfrm flipV="1">
            <a:off x="4883040" y="467856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31"/>
          <p:cNvSpPr/>
          <p:nvPr/>
        </p:nvSpPr>
        <p:spPr>
          <a:xfrm flipV="1">
            <a:off x="6323400" y="467856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2"/>
          <p:cNvSpPr/>
          <p:nvPr/>
        </p:nvSpPr>
        <p:spPr>
          <a:xfrm flipV="1">
            <a:off x="7763400" y="4678560"/>
            <a:ext cx="360" cy="153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33"/>
          <p:cNvSpPr/>
          <p:nvPr/>
        </p:nvSpPr>
        <p:spPr>
          <a:xfrm flipV="1">
            <a:off x="3443040" y="2564280"/>
            <a:ext cx="323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4"/>
          <p:cNvSpPr/>
          <p:nvPr/>
        </p:nvSpPr>
        <p:spPr>
          <a:xfrm flipV="1">
            <a:off x="3443040" y="2564280"/>
            <a:ext cx="205200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35"/>
          <p:cNvSpPr/>
          <p:nvPr/>
        </p:nvSpPr>
        <p:spPr>
          <a:xfrm flipV="1">
            <a:off x="3443040" y="2564280"/>
            <a:ext cx="378000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6"/>
          <p:cNvSpPr/>
          <p:nvPr/>
        </p:nvSpPr>
        <p:spPr>
          <a:xfrm flipH="1" flipV="1">
            <a:off x="3766320" y="2564280"/>
            <a:ext cx="1115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7"/>
          <p:cNvSpPr/>
          <p:nvPr/>
        </p:nvSpPr>
        <p:spPr>
          <a:xfrm flipV="1">
            <a:off x="4883040" y="2564280"/>
            <a:ext cx="611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8"/>
          <p:cNvSpPr/>
          <p:nvPr/>
        </p:nvSpPr>
        <p:spPr>
          <a:xfrm flipV="1">
            <a:off x="4883040" y="2564280"/>
            <a:ext cx="234000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39"/>
          <p:cNvSpPr/>
          <p:nvPr/>
        </p:nvSpPr>
        <p:spPr>
          <a:xfrm flipH="1" flipV="1">
            <a:off x="3767040" y="2564280"/>
            <a:ext cx="255600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40"/>
          <p:cNvSpPr/>
          <p:nvPr/>
        </p:nvSpPr>
        <p:spPr>
          <a:xfrm flipH="1" flipV="1">
            <a:off x="5494320" y="2564280"/>
            <a:ext cx="827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1"/>
          <p:cNvSpPr/>
          <p:nvPr/>
        </p:nvSpPr>
        <p:spPr>
          <a:xfrm flipV="1">
            <a:off x="6323400" y="2564280"/>
            <a:ext cx="89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42"/>
          <p:cNvSpPr/>
          <p:nvPr/>
        </p:nvSpPr>
        <p:spPr>
          <a:xfrm flipH="1" flipV="1">
            <a:off x="7222680" y="2564280"/>
            <a:ext cx="53964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43"/>
          <p:cNvSpPr/>
          <p:nvPr/>
        </p:nvSpPr>
        <p:spPr>
          <a:xfrm flipH="1" flipV="1">
            <a:off x="5495040" y="2564280"/>
            <a:ext cx="226800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4"/>
          <p:cNvSpPr/>
          <p:nvPr/>
        </p:nvSpPr>
        <p:spPr>
          <a:xfrm flipH="1" flipV="1">
            <a:off x="3767040" y="2564280"/>
            <a:ext cx="399600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5"/>
          <p:cNvSpPr/>
          <p:nvPr/>
        </p:nvSpPr>
        <p:spPr>
          <a:xfrm>
            <a:off x="3119040" y="489600"/>
            <a:ext cx="1295640" cy="118764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of length k (subset 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46"/>
          <p:cNvSpPr/>
          <p:nvPr/>
        </p:nvSpPr>
        <p:spPr>
          <a:xfrm>
            <a:off x="4847040" y="489600"/>
            <a:ext cx="1295640" cy="118764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 of length k (subset ..)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47"/>
          <p:cNvSpPr/>
          <p:nvPr/>
        </p:nvSpPr>
        <p:spPr>
          <a:xfrm>
            <a:off x="6575400" y="476640"/>
            <a:ext cx="1295640" cy="118764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of length k (subset 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8"/>
          <p:cNvSpPr/>
          <p:nvPr/>
        </p:nvSpPr>
        <p:spPr>
          <a:xfrm flipV="1">
            <a:off x="3767040" y="1689840"/>
            <a:ext cx="360" cy="15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49"/>
          <p:cNvSpPr/>
          <p:nvPr/>
        </p:nvSpPr>
        <p:spPr>
          <a:xfrm flipV="1">
            <a:off x="5495040" y="1689840"/>
            <a:ext cx="360" cy="15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50"/>
          <p:cNvSpPr/>
          <p:nvPr/>
        </p:nvSpPr>
        <p:spPr>
          <a:xfrm flipV="1">
            <a:off x="7223400" y="1676160"/>
            <a:ext cx="360" cy="167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1"/>
          <p:cNvSpPr/>
          <p:nvPr/>
        </p:nvSpPr>
        <p:spPr>
          <a:xfrm>
            <a:off x="1318680" y="5589360"/>
            <a:ext cx="12236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data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52"/>
          <p:cNvSpPr/>
          <p:nvPr/>
        </p:nvSpPr>
        <p:spPr>
          <a:xfrm>
            <a:off x="2543040" y="5912280"/>
            <a:ext cx="143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53"/>
          <p:cNvSpPr/>
          <p:nvPr/>
        </p:nvSpPr>
        <p:spPr>
          <a:xfrm>
            <a:off x="-95760" y="3501000"/>
            <a:ext cx="1401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K-th iteration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54"/>
          <p:cNvSpPr/>
          <p:nvPr/>
        </p:nvSpPr>
        <p:spPr>
          <a:xfrm rot="16200000" flipH="1">
            <a:off x="1966680" y="3393360"/>
            <a:ext cx="6264360" cy="12240"/>
          </a:xfrm>
          <a:prstGeom prst="bentConnector5">
            <a:avLst>
              <a:gd name="adj1" fmla="val -3649"/>
              <a:gd name="adj2" fmla="val 31567087"/>
              <a:gd name="adj3" fmla="val 103649"/>
            </a:avLst>
          </a:prstGeom>
          <a:noFill/>
          <a:ln w="28440">
            <a:solidFill>
              <a:srgbClr val="92D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076000" y="860040"/>
            <a:ext cx="143964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"/>
          <p:cNvSpPr/>
          <p:nvPr/>
        </p:nvSpPr>
        <p:spPr>
          <a:xfrm>
            <a:off x="6804360" y="860040"/>
            <a:ext cx="143964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3"/>
          <p:cNvSpPr/>
          <p:nvPr/>
        </p:nvSpPr>
        <p:spPr>
          <a:xfrm>
            <a:off x="3348000" y="860040"/>
            <a:ext cx="143964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4500000" y="3740400"/>
            <a:ext cx="1367640" cy="280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5940000" y="3740400"/>
            <a:ext cx="1367640" cy="2808000"/>
          </a:xfrm>
          <a:prstGeom prst="rect">
            <a:avLst/>
          </a:prstGeom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6"/>
          <p:cNvSpPr/>
          <p:nvPr/>
        </p:nvSpPr>
        <p:spPr>
          <a:xfrm>
            <a:off x="7380360" y="3740400"/>
            <a:ext cx="1367640" cy="280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7"/>
          <p:cNvSpPr/>
          <p:nvPr/>
        </p:nvSpPr>
        <p:spPr>
          <a:xfrm>
            <a:off x="3060000" y="3740400"/>
            <a:ext cx="1367640" cy="280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8"/>
          <p:cNvSpPr/>
          <p:nvPr/>
        </p:nvSpPr>
        <p:spPr>
          <a:xfrm>
            <a:off x="2988000" y="5972400"/>
            <a:ext cx="5832360" cy="503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4572000" y="60354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7452360" y="602604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6012000" y="6026040"/>
            <a:ext cx="1223640" cy="3646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12"/>
          <p:cNvSpPr/>
          <p:nvPr/>
        </p:nvSpPr>
        <p:spPr>
          <a:xfrm>
            <a:off x="3132000" y="50364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13"/>
          <p:cNvSpPr/>
          <p:nvPr/>
        </p:nvSpPr>
        <p:spPr>
          <a:xfrm>
            <a:off x="395640" y="5073120"/>
            <a:ext cx="2376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Emit local projection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14"/>
          <p:cNvSpPr/>
          <p:nvPr/>
        </p:nvSpPr>
        <p:spPr>
          <a:xfrm>
            <a:off x="3132000" y="3897000"/>
            <a:ext cx="1223640" cy="91260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projected data 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5"/>
          <p:cNvSpPr/>
          <p:nvPr/>
        </p:nvSpPr>
        <p:spPr>
          <a:xfrm>
            <a:off x="4572000" y="3884400"/>
            <a:ext cx="1223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projected data 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16"/>
          <p:cNvSpPr/>
          <p:nvPr/>
        </p:nvSpPr>
        <p:spPr>
          <a:xfrm>
            <a:off x="6012000" y="3884400"/>
            <a:ext cx="1223640" cy="91332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projected data 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17"/>
          <p:cNvSpPr/>
          <p:nvPr/>
        </p:nvSpPr>
        <p:spPr>
          <a:xfrm>
            <a:off x="7452360" y="3884400"/>
            <a:ext cx="1223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projected data 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18"/>
          <p:cNvSpPr/>
          <p:nvPr/>
        </p:nvSpPr>
        <p:spPr>
          <a:xfrm>
            <a:off x="4572000" y="50364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19"/>
          <p:cNvSpPr/>
          <p:nvPr/>
        </p:nvSpPr>
        <p:spPr>
          <a:xfrm>
            <a:off x="6012000" y="50364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0"/>
          <p:cNvSpPr/>
          <p:nvPr/>
        </p:nvSpPr>
        <p:spPr>
          <a:xfrm>
            <a:off x="7452360" y="50364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1"/>
          <p:cNvSpPr/>
          <p:nvPr/>
        </p:nvSpPr>
        <p:spPr>
          <a:xfrm>
            <a:off x="2771640" y="539604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22"/>
          <p:cNvSpPr/>
          <p:nvPr/>
        </p:nvSpPr>
        <p:spPr>
          <a:xfrm>
            <a:off x="3420000" y="215604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3"/>
          <p:cNvSpPr/>
          <p:nvPr/>
        </p:nvSpPr>
        <p:spPr>
          <a:xfrm>
            <a:off x="467640" y="260640"/>
            <a:ext cx="2376000" cy="475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one global projected data set at a time (combining the local projected data sets associated with it) and extract the associated frequent itemsets by running an in memory version of the centralized itemset mining algorithm.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reducer manages a subset of local projected data sets and hence a subset of global projected data 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4"/>
          <p:cNvSpPr/>
          <p:nvPr/>
        </p:nvSpPr>
        <p:spPr>
          <a:xfrm>
            <a:off x="5148000" y="215604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5"/>
          <p:cNvSpPr/>
          <p:nvPr/>
        </p:nvSpPr>
        <p:spPr>
          <a:xfrm>
            <a:off x="6876360" y="215604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Reducer 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6"/>
          <p:cNvSpPr/>
          <p:nvPr/>
        </p:nvSpPr>
        <p:spPr>
          <a:xfrm flipV="1">
            <a:off x="2843640" y="2516040"/>
            <a:ext cx="57564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7"/>
          <p:cNvSpPr/>
          <p:nvPr/>
        </p:nvSpPr>
        <p:spPr>
          <a:xfrm>
            <a:off x="3132000" y="60354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8"/>
          <p:cNvSpPr/>
          <p:nvPr/>
        </p:nvSpPr>
        <p:spPr>
          <a:xfrm>
            <a:off x="323640" y="6044400"/>
            <a:ext cx="237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data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29"/>
          <p:cNvSpPr/>
          <p:nvPr/>
        </p:nvSpPr>
        <p:spPr>
          <a:xfrm flipV="1">
            <a:off x="2699640" y="6224400"/>
            <a:ext cx="287640" cy="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30"/>
          <p:cNvSpPr/>
          <p:nvPr/>
        </p:nvSpPr>
        <p:spPr>
          <a:xfrm flipV="1">
            <a:off x="3744000" y="5755680"/>
            <a:ext cx="360" cy="27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31"/>
          <p:cNvSpPr/>
          <p:nvPr/>
        </p:nvSpPr>
        <p:spPr>
          <a:xfrm flipV="1">
            <a:off x="5184000" y="5755680"/>
            <a:ext cx="360" cy="27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2"/>
          <p:cNvSpPr/>
          <p:nvPr/>
        </p:nvSpPr>
        <p:spPr>
          <a:xfrm flipV="1">
            <a:off x="6624360" y="5755680"/>
            <a:ext cx="360" cy="26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33"/>
          <p:cNvSpPr/>
          <p:nvPr/>
        </p:nvSpPr>
        <p:spPr>
          <a:xfrm flipV="1">
            <a:off x="8064360" y="5755680"/>
            <a:ext cx="360" cy="26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34"/>
          <p:cNvSpPr/>
          <p:nvPr/>
        </p:nvSpPr>
        <p:spPr>
          <a:xfrm flipV="1">
            <a:off x="3744000" y="481968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35"/>
          <p:cNvSpPr/>
          <p:nvPr/>
        </p:nvSpPr>
        <p:spPr>
          <a:xfrm flipV="1">
            <a:off x="5184000" y="4807080"/>
            <a:ext cx="36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36"/>
          <p:cNvSpPr/>
          <p:nvPr/>
        </p:nvSpPr>
        <p:spPr>
          <a:xfrm flipV="1">
            <a:off x="6624360" y="4807080"/>
            <a:ext cx="36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37"/>
          <p:cNvSpPr/>
          <p:nvPr/>
        </p:nvSpPr>
        <p:spPr>
          <a:xfrm flipV="1">
            <a:off x="8064360" y="4807080"/>
            <a:ext cx="36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8"/>
          <p:cNvSpPr/>
          <p:nvPr/>
        </p:nvSpPr>
        <p:spPr>
          <a:xfrm flipV="1">
            <a:off x="3744000" y="2875320"/>
            <a:ext cx="323640" cy="10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39"/>
          <p:cNvSpPr/>
          <p:nvPr/>
        </p:nvSpPr>
        <p:spPr>
          <a:xfrm flipV="1">
            <a:off x="3744000" y="2875320"/>
            <a:ext cx="2052000" cy="10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40"/>
          <p:cNvSpPr/>
          <p:nvPr/>
        </p:nvSpPr>
        <p:spPr>
          <a:xfrm flipV="1">
            <a:off x="3744000" y="2875320"/>
            <a:ext cx="3780000" cy="10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41"/>
          <p:cNvSpPr/>
          <p:nvPr/>
        </p:nvSpPr>
        <p:spPr>
          <a:xfrm flipH="1" flipV="1">
            <a:off x="4067280" y="2875320"/>
            <a:ext cx="1115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2"/>
          <p:cNvSpPr/>
          <p:nvPr/>
        </p:nvSpPr>
        <p:spPr>
          <a:xfrm flipV="1">
            <a:off x="5184000" y="2875320"/>
            <a:ext cx="611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43"/>
          <p:cNvSpPr/>
          <p:nvPr/>
        </p:nvSpPr>
        <p:spPr>
          <a:xfrm flipV="1">
            <a:off x="5184000" y="2875320"/>
            <a:ext cx="234000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44"/>
          <p:cNvSpPr/>
          <p:nvPr/>
        </p:nvSpPr>
        <p:spPr>
          <a:xfrm flipH="1" flipV="1">
            <a:off x="4068000" y="2875320"/>
            <a:ext cx="255600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5"/>
          <p:cNvSpPr/>
          <p:nvPr/>
        </p:nvSpPr>
        <p:spPr>
          <a:xfrm flipH="1" flipV="1">
            <a:off x="5795280" y="2875320"/>
            <a:ext cx="827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46"/>
          <p:cNvSpPr/>
          <p:nvPr/>
        </p:nvSpPr>
        <p:spPr>
          <a:xfrm flipV="1">
            <a:off x="6624360" y="2875320"/>
            <a:ext cx="899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47"/>
          <p:cNvSpPr/>
          <p:nvPr/>
        </p:nvSpPr>
        <p:spPr>
          <a:xfrm flipH="1" flipV="1">
            <a:off x="7523640" y="2875320"/>
            <a:ext cx="539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48"/>
          <p:cNvSpPr/>
          <p:nvPr/>
        </p:nvSpPr>
        <p:spPr>
          <a:xfrm flipH="1" flipV="1">
            <a:off x="5796000" y="2875320"/>
            <a:ext cx="226800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49"/>
          <p:cNvSpPr/>
          <p:nvPr/>
        </p:nvSpPr>
        <p:spPr>
          <a:xfrm flipH="1" flipV="1">
            <a:off x="4068000" y="2875320"/>
            <a:ext cx="399600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0"/>
          <p:cNvSpPr/>
          <p:nvPr/>
        </p:nvSpPr>
        <p:spPr>
          <a:xfrm>
            <a:off x="3420000" y="944640"/>
            <a:ext cx="1295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(subset 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51"/>
          <p:cNvSpPr/>
          <p:nvPr/>
        </p:nvSpPr>
        <p:spPr>
          <a:xfrm>
            <a:off x="5148000" y="944640"/>
            <a:ext cx="1295640" cy="91332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(subset ..)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52"/>
          <p:cNvSpPr/>
          <p:nvPr/>
        </p:nvSpPr>
        <p:spPr>
          <a:xfrm>
            <a:off x="6876360" y="932040"/>
            <a:ext cx="1295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(subset 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3"/>
          <p:cNvSpPr/>
          <p:nvPr/>
        </p:nvSpPr>
        <p:spPr>
          <a:xfrm flipV="1">
            <a:off x="4068000" y="1867320"/>
            <a:ext cx="360" cy="2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54"/>
          <p:cNvSpPr/>
          <p:nvPr/>
        </p:nvSpPr>
        <p:spPr>
          <a:xfrm flipV="1">
            <a:off x="5796000" y="1867320"/>
            <a:ext cx="360" cy="2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55"/>
          <p:cNvSpPr/>
          <p:nvPr/>
        </p:nvSpPr>
        <p:spPr>
          <a:xfrm flipV="1">
            <a:off x="7524360" y="1854720"/>
            <a:ext cx="360" cy="30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76000" y="860040"/>
            <a:ext cx="143964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6804360" y="860040"/>
            <a:ext cx="143964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3"/>
          <p:cNvSpPr/>
          <p:nvPr/>
        </p:nvSpPr>
        <p:spPr>
          <a:xfrm>
            <a:off x="3348000" y="860040"/>
            <a:ext cx="1439640" cy="21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4"/>
          <p:cNvSpPr/>
          <p:nvPr/>
        </p:nvSpPr>
        <p:spPr>
          <a:xfrm>
            <a:off x="4500000" y="3740400"/>
            <a:ext cx="1367640" cy="280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5"/>
          <p:cNvSpPr/>
          <p:nvPr/>
        </p:nvSpPr>
        <p:spPr>
          <a:xfrm>
            <a:off x="5940000" y="3740400"/>
            <a:ext cx="1367640" cy="2808000"/>
          </a:xfrm>
          <a:prstGeom prst="rect">
            <a:avLst/>
          </a:prstGeom>
          <a:ln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6"/>
          <p:cNvSpPr/>
          <p:nvPr/>
        </p:nvSpPr>
        <p:spPr>
          <a:xfrm>
            <a:off x="7380360" y="3740400"/>
            <a:ext cx="1367640" cy="280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7"/>
          <p:cNvSpPr/>
          <p:nvPr/>
        </p:nvSpPr>
        <p:spPr>
          <a:xfrm>
            <a:off x="3060000" y="3740400"/>
            <a:ext cx="1367640" cy="28080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8"/>
          <p:cNvSpPr/>
          <p:nvPr/>
        </p:nvSpPr>
        <p:spPr>
          <a:xfrm>
            <a:off x="2988000" y="5972400"/>
            <a:ext cx="5832360" cy="5036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4572000" y="60354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7452360" y="602604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6012000" y="6026040"/>
            <a:ext cx="1223640" cy="36468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2"/>
          <p:cNvSpPr/>
          <p:nvPr/>
        </p:nvSpPr>
        <p:spPr>
          <a:xfrm>
            <a:off x="3132000" y="50364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3"/>
          <p:cNvSpPr/>
          <p:nvPr/>
        </p:nvSpPr>
        <p:spPr>
          <a:xfrm>
            <a:off x="395640" y="5073120"/>
            <a:ext cx="2376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Emit local projection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4"/>
          <p:cNvSpPr/>
          <p:nvPr/>
        </p:nvSpPr>
        <p:spPr>
          <a:xfrm>
            <a:off x="3132000" y="3897000"/>
            <a:ext cx="1223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projection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15"/>
          <p:cNvSpPr/>
          <p:nvPr/>
        </p:nvSpPr>
        <p:spPr>
          <a:xfrm>
            <a:off x="4572000" y="3884400"/>
            <a:ext cx="1223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projection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16"/>
          <p:cNvSpPr/>
          <p:nvPr/>
        </p:nvSpPr>
        <p:spPr>
          <a:xfrm>
            <a:off x="6012000" y="3884400"/>
            <a:ext cx="1223640" cy="91332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projection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7"/>
          <p:cNvSpPr/>
          <p:nvPr/>
        </p:nvSpPr>
        <p:spPr>
          <a:xfrm>
            <a:off x="7452360" y="3884400"/>
            <a:ext cx="1223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projection patterns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18"/>
          <p:cNvSpPr/>
          <p:nvPr/>
        </p:nvSpPr>
        <p:spPr>
          <a:xfrm>
            <a:off x="4572000" y="50364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19"/>
          <p:cNvSpPr/>
          <p:nvPr/>
        </p:nvSpPr>
        <p:spPr>
          <a:xfrm>
            <a:off x="6012000" y="50364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0"/>
          <p:cNvSpPr/>
          <p:nvPr/>
        </p:nvSpPr>
        <p:spPr>
          <a:xfrm>
            <a:off x="7452360" y="5036400"/>
            <a:ext cx="1223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Mapper 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21"/>
          <p:cNvSpPr/>
          <p:nvPr/>
        </p:nvSpPr>
        <p:spPr>
          <a:xfrm>
            <a:off x="2771640" y="5396040"/>
            <a:ext cx="35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22"/>
          <p:cNvSpPr/>
          <p:nvPr/>
        </p:nvSpPr>
        <p:spPr>
          <a:xfrm>
            <a:off x="3420000" y="215604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Reducer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23"/>
          <p:cNvSpPr/>
          <p:nvPr/>
        </p:nvSpPr>
        <p:spPr>
          <a:xfrm>
            <a:off x="467640" y="260640"/>
            <a:ext cx="237600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Generate one projected tree at a time (combining the projection patterns associated with it) and extract the associated frequent itemsets by running an in memory version of the centralized itemset mining algorithm.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Each reducer manages a subset of projection patterns and hence a subset of projection trees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24"/>
          <p:cNvSpPr/>
          <p:nvPr/>
        </p:nvSpPr>
        <p:spPr>
          <a:xfrm>
            <a:off x="5148000" y="215604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 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25"/>
          <p:cNvSpPr/>
          <p:nvPr/>
        </p:nvSpPr>
        <p:spPr>
          <a:xfrm>
            <a:off x="6876360" y="2156040"/>
            <a:ext cx="1295640" cy="719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Reducer 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26"/>
          <p:cNvSpPr/>
          <p:nvPr/>
        </p:nvSpPr>
        <p:spPr>
          <a:xfrm flipV="1">
            <a:off x="2843640" y="2516040"/>
            <a:ext cx="575640" cy="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7"/>
          <p:cNvSpPr/>
          <p:nvPr/>
        </p:nvSpPr>
        <p:spPr>
          <a:xfrm>
            <a:off x="3132000" y="6035400"/>
            <a:ext cx="1223640" cy="36468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Chunk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28"/>
          <p:cNvSpPr/>
          <p:nvPr/>
        </p:nvSpPr>
        <p:spPr>
          <a:xfrm>
            <a:off x="323640" y="6044400"/>
            <a:ext cx="23760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data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29"/>
          <p:cNvSpPr/>
          <p:nvPr/>
        </p:nvSpPr>
        <p:spPr>
          <a:xfrm flipV="1">
            <a:off x="2699640" y="6224400"/>
            <a:ext cx="287640" cy="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30"/>
          <p:cNvSpPr/>
          <p:nvPr/>
        </p:nvSpPr>
        <p:spPr>
          <a:xfrm flipV="1">
            <a:off x="3744000" y="5755680"/>
            <a:ext cx="360" cy="27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31"/>
          <p:cNvSpPr/>
          <p:nvPr/>
        </p:nvSpPr>
        <p:spPr>
          <a:xfrm flipV="1">
            <a:off x="5184000" y="5755680"/>
            <a:ext cx="360" cy="278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2"/>
          <p:cNvSpPr/>
          <p:nvPr/>
        </p:nvSpPr>
        <p:spPr>
          <a:xfrm flipV="1">
            <a:off x="6624360" y="5755680"/>
            <a:ext cx="360" cy="26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3"/>
          <p:cNvSpPr/>
          <p:nvPr/>
        </p:nvSpPr>
        <p:spPr>
          <a:xfrm flipV="1">
            <a:off x="8064360" y="5755680"/>
            <a:ext cx="360" cy="26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34"/>
          <p:cNvSpPr/>
          <p:nvPr/>
        </p:nvSpPr>
        <p:spPr>
          <a:xfrm flipV="1">
            <a:off x="3744000" y="4819680"/>
            <a:ext cx="360" cy="215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5"/>
          <p:cNvSpPr/>
          <p:nvPr/>
        </p:nvSpPr>
        <p:spPr>
          <a:xfrm flipV="1">
            <a:off x="5184000" y="4807080"/>
            <a:ext cx="36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36"/>
          <p:cNvSpPr/>
          <p:nvPr/>
        </p:nvSpPr>
        <p:spPr>
          <a:xfrm flipV="1">
            <a:off x="6624360" y="4807080"/>
            <a:ext cx="36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7"/>
          <p:cNvSpPr/>
          <p:nvPr/>
        </p:nvSpPr>
        <p:spPr>
          <a:xfrm flipV="1">
            <a:off x="8064360" y="4807080"/>
            <a:ext cx="360" cy="22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8"/>
          <p:cNvSpPr/>
          <p:nvPr/>
        </p:nvSpPr>
        <p:spPr>
          <a:xfrm flipV="1">
            <a:off x="3744000" y="2875320"/>
            <a:ext cx="323640" cy="10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9"/>
          <p:cNvSpPr/>
          <p:nvPr/>
        </p:nvSpPr>
        <p:spPr>
          <a:xfrm flipV="1">
            <a:off x="3744000" y="2875320"/>
            <a:ext cx="2052000" cy="10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40"/>
          <p:cNvSpPr/>
          <p:nvPr/>
        </p:nvSpPr>
        <p:spPr>
          <a:xfrm flipV="1">
            <a:off x="3744000" y="2875320"/>
            <a:ext cx="3780000" cy="102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41"/>
          <p:cNvSpPr/>
          <p:nvPr/>
        </p:nvSpPr>
        <p:spPr>
          <a:xfrm flipH="1" flipV="1">
            <a:off x="4067280" y="2875320"/>
            <a:ext cx="1115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42"/>
          <p:cNvSpPr/>
          <p:nvPr/>
        </p:nvSpPr>
        <p:spPr>
          <a:xfrm flipV="1">
            <a:off x="5184000" y="2875320"/>
            <a:ext cx="611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3"/>
          <p:cNvSpPr/>
          <p:nvPr/>
        </p:nvSpPr>
        <p:spPr>
          <a:xfrm flipV="1">
            <a:off x="5184000" y="2875320"/>
            <a:ext cx="234000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4"/>
          <p:cNvSpPr/>
          <p:nvPr/>
        </p:nvSpPr>
        <p:spPr>
          <a:xfrm flipH="1" flipV="1">
            <a:off x="4068000" y="2875320"/>
            <a:ext cx="255600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45"/>
          <p:cNvSpPr/>
          <p:nvPr/>
        </p:nvSpPr>
        <p:spPr>
          <a:xfrm flipH="1" flipV="1">
            <a:off x="5795280" y="2875320"/>
            <a:ext cx="827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6"/>
          <p:cNvSpPr/>
          <p:nvPr/>
        </p:nvSpPr>
        <p:spPr>
          <a:xfrm flipV="1">
            <a:off x="6624360" y="2875320"/>
            <a:ext cx="899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47"/>
          <p:cNvSpPr/>
          <p:nvPr/>
        </p:nvSpPr>
        <p:spPr>
          <a:xfrm flipH="1" flipV="1">
            <a:off x="7523640" y="2875320"/>
            <a:ext cx="53964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8"/>
          <p:cNvSpPr/>
          <p:nvPr/>
        </p:nvSpPr>
        <p:spPr>
          <a:xfrm flipH="1" flipV="1">
            <a:off x="5796000" y="2875320"/>
            <a:ext cx="226800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9"/>
          <p:cNvSpPr/>
          <p:nvPr/>
        </p:nvSpPr>
        <p:spPr>
          <a:xfrm flipH="1" flipV="1">
            <a:off x="4068000" y="2875320"/>
            <a:ext cx="3996000" cy="100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0"/>
          <p:cNvSpPr/>
          <p:nvPr/>
        </p:nvSpPr>
        <p:spPr>
          <a:xfrm>
            <a:off x="3420000" y="944640"/>
            <a:ext cx="1295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(subset 1)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51"/>
          <p:cNvSpPr/>
          <p:nvPr/>
        </p:nvSpPr>
        <p:spPr>
          <a:xfrm>
            <a:off x="5148000" y="944640"/>
            <a:ext cx="1295640" cy="913320"/>
          </a:xfrm>
          <a:prstGeom prst="rect">
            <a:avLst/>
          </a:prstGeom>
          <a:solidFill>
            <a:schemeClr val="bg1"/>
          </a:solidFill>
          <a:ln w="19080" cap="rnd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(subset ..)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52"/>
          <p:cNvSpPr/>
          <p:nvPr/>
        </p:nvSpPr>
        <p:spPr>
          <a:xfrm>
            <a:off x="6876360" y="932040"/>
            <a:ext cx="1295640" cy="913320"/>
          </a:xfrm>
          <a:prstGeom prst="rect">
            <a:avLst/>
          </a:prstGeom>
          <a:solidFill>
            <a:schemeClr val="bg1"/>
          </a:solidFill>
          <a:ln w="1908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Frequent itemsets (subset 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53"/>
          <p:cNvSpPr/>
          <p:nvPr/>
        </p:nvSpPr>
        <p:spPr>
          <a:xfrm flipV="1">
            <a:off x="4068000" y="1867320"/>
            <a:ext cx="360" cy="2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54"/>
          <p:cNvSpPr/>
          <p:nvPr/>
        </p:nvSpPr>
        <p:spPr>
          <a:xfrm flipV="1">
            <a:off x="5796000" y="1867320"/>
            <a:ext cx="360" cy="28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5"/>
          <p:cNvSpPr/>
          <p:nvPr/>
        </p:nvSpPr>
        <p:spPr>
          <a:xfrm flipV="1">
            <a:off x="7524360" y="1854720"/>
            <a:ext cx="360" cy="300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540</Words>
  <Application>Microsoft Office PowerPoint</Application>
  <PresentationFormat>Presentazione su schermo (4:3)</PresentationFormat>
  <Paragraphs>110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Office Theme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Paolo</dc:creator>
  <dc:description/>
  <cp:lastModifiedBy>Paolo</cp:lastModifiedBy>
  <cp:revision>29</cp:revision>
  <dcterms:created xsi:type="dcterms:W3CDTF">2016-10-28T16:22:25Z</dcterms:created>
  <dcterms:modified xsi:type="dcterms:W3CDTF">2016-10-29T07:04:37Z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Presentazione su schermo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