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3" r:id="rId4"/>
  </p:sldIdLst>
  <p:sldSz cx="9144000" cy="6858000" type="screen4x3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magine 36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magine 37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10/29/16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1491A0-D512-413C-9E17-5AA4239E0BF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o 66"/>
          <p:cNvGrpSpPr/>
          <p:nvPr/>
        </p:nvGrpSpPr>
        <p:grpSpPr>
          <a:xfrm>
            <a:off x="179512" y="764704"/>
            <a:ext cx="8640960" cy="5616296"/>
            <a:chOff x="179512" y="764704"/>
            <a:chExt cx="8640960" cy="5616296"/>
          </a:xfrm>
        </p:grpSpPr>
        <p:sp>
          <p:nvSpPr>
            <p:cNvPr id="44" name="CustomShape 6"/>
            <p:cNvSpPr/>
            <p:nvPr/>
          </p:nvSpPr>
          <p:spPr>
            <a:xfrm>
              <a:off x="507600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68043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334800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4500008" y="350100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5940008" y="350100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1"/>
            <p:cNvSpPr/>
            <p:nvPr/>
          </p:nvSpPr>
          <p:spPr>
            <a:xfrm>
              <a:off x="7380368" y="350100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2"/>
            <p:cNvSpPr/>
            <p:nvPr/>
          </p:nvSpPr>
          <p:spPr>
            <a:xfrm>
              <a:off x="3060008" y="350100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3"/>
            <p:cNvSpPr/>
            <p:nvPr/>
          </p:nvSpPr>
          <p:spPr>
            <a:xfrm>
              <a:off x="2987648" y="5805360"/>
              <a:ext cx="5832360" cy="50364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2" name="CustomShape 14"/>
            <p:cNvSpPr/>
            <p:nvPr/>
          </p:nvSpPr>
          <p:spPr>
            <a:xfrm>
              <a:off x="4572008" y="58680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2</a:t>
              </a:r>
            </a:p>
          </p:txBody>
        </p:sp>
        <p:sp>
          <p:nvSpPr>
            <p:cNvPr id="53" name="CustomShape 15"/>
            <p:cNvSpPr/>
            <p:nvPr/>
          </p:nvSpPr>
          <p:spPr>
            <a:xfrm>
              <a:off x="7452368" y="585864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n</a:t>
              </a:r>
            </a:p>
          </p:txBody>
        </p:sp>
        <p:sp>
          <p:nvSpPr>
            <p:cNvPr id="54" name="CustomShape 16"/>
            <p:cNvSpPr/>
            <p:nvPr/>
          </p:nvSpPr>
          <p:spPr>
            <a:xfrm>
              <a:off x="6012008" y="585864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..</a:t>
              </a:r>
            </a:p>
          </p:txBody>
        </p:sp>
        <p:sp>
          <p:nvSpPr>
            <p:cNvPr id="55" name="CustomShape 17"/>
            <p:cNvSpPr/>
            <p:nvPr/>
          </p:nvSpPr>
          <p:spPr>
            <a:xfrm>
              <a:off x="3132008" y="486900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1</a:t>
              </a:r>
            </a:p>
          </p:txBody>
        </p:sp>
        <p:sp>
          <p:nvSpPr>
            <p:cNvPr id="56" name="CustomShape 18"/>
            <p:cNvSpPr/>
            <p:nvPr/>
          </p:nvSpPr>
          <p:spPr>
            <a:xfrm>
              <a:off x="3132008" y="357301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frequencies </a:t>
              </a: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of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7" name="CustomShape 19"/>
            <p:cNvSpPr/>
            <p:nvPr/>
          </p:nvSpPr>
          <p:spPr>
            <a:xfrm>
              <a:off x="4572008" y="357301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8" name="CustomShape 20"/>
            <p:cNvSpPr/>
            <p:nvPr/>
          </p:nvSpPr>
          <p:spPr>
            <a:xfrm>
              <a:off x="6012008" y="357301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9" name="CustomShape 21"/>
            <p:cNvSpPr/>
            <p:nvPr/>
          </p:nvSpPr>
          <p:spPr>
            <a:xfrm>
              <a:off x="7452368" y="357301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0" name="CustomShape 22"/>
            <p:cNvSpPr/>
            <p:nvPr/>
          </p:nvSpPr>
          <p:spPr>
            <a:xfrm>
              <a:off x="4572008" y="486900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2</a:t>
              </a:r>
            </a:p>
          </p:txBody>
        </p:sp>
        <p:sp>
          <p:nvSpPr>
            <p:cNvPr id="61" name="CustomShape 23"/>
            <p:cNvSpPr/>
            <p:nvPr/>
          </p:nvSpPr>
          <p:spPr>
            <a:xfrm>
              <a:off x="6012008" y="486900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..</a:t>
              </a:r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7452368" y="486900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n</a:t>
              </a:r>
            </a:p>
          </p:txBody>
        </p:sp>
        <p:sp>
          <p:nvSpPr>
            <p:cNvPr id="63" name="CustomShape 25"/>
            <p:cNvSpPr/>
            <p:nvPr/>
          </p:nvSpPr>
          <p:spPr>
            <a:xfrm>
              <a:off x="342000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1</a:t>
              </a:r>
            </a:p>
          </p:txBody>
        </p:sp>
        <p:sp>
          <p:nvSpPr>
            <p:cNvPr id="64" name="CustomShape 26"/>
            <p:cNvSpPr/>
            <p:nvPr/>
          </p:nvSpPr>
          <p:spPr>
            <a:xfrm>
              <a:off x="514800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 ..</a:t>
              </a:r>
            </a:p>
          </p:txBody>
        </p:sp>
        <p:sp>
          <p:nvSpPr>
            <p:cNvPr id="65" name="CustomShape 27"/>
            <p:cNvSpPr/>
            <p:nvPr/>
          </p:nvSpPr>
          <p:spPr>
            <a:xfrm>
              <a:off x="6876368" y="1845264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m</a:t>
              </a:r>
            </a:p>
          </p:txBody>
        </p:sp>
        <p:sp>
          <p:nvSpPr>
            <p:cNvPr id="66" name="CustomShape 28"/>
            <p:cNvSpPr/>
            <p:nvPr/>
          </p:nvSpPr>
          <p:spPr>
            <a:xfrm>
              <a:off x="3132008" y="58680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1</a:t>
              </a:r>
            </a:p>
          </p:txBody>
        </p:sp>
        <p:sp>
          <p:nvSpPr>
            <p:cNvPr id="87" name="CustomShape 49"/>
            <p:cNvSpPr/>
            <p:nvPr/>
          </p:nvSpPr>
          <p:spPr>
            <a:xfrm>
              <a:off x="342000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itemsets (subset 1)</a:t>
              </a:r>
            </a:p>
          </p:txBody>
        </p:sp>
        <p:sp>
          <p:nvSpPr>
            <p:cNvPr id="88" name="CustomShape 50"/>
            <p:cNvSpPr/>
            <p:nvPr/>
          </p:nvSpPr>
          <p:spPr>
            <a:xfrm>
              <a:off x="514800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4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(subset ..)</a:t>
              </a:r>
            </a:p>
          </p:txBody>
        </p:sp>
        <p:sp>
          <p:nvSpPr>
            <p:cNvPr id="89" name="CustomShape 51"/>
            <p:cNvSpPr/>
            <p:nvPr/>
          </p:nvSpPr>
          <p:spPr>
            <a:xfrm>
              <a:off x="6876368" y="83360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itemsets (subset m)</a:t>
              </a:r>
            </a:p>
          </p:txBody>
        </p:sp>
        <p:sp>
          <p:nvSpPr>
            <p:cNvPr id="94" name="CustomShape 13"/>
            <p:cNvSpPr/>
            <p:nvPr/>
          </p:nvSpPr>
          <p:spPr>
            <a:xfrm>
              <a:off x="3203848" y="1772816"/>
              <a:ext cx="5184576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98" name="CustomShape 13"/>
            <p:cNvSpPr/>
            <p:nvPr/>
          </p:nvSpPr>
          <p:spPr>
            <a:xfrm>
              <a:off x="2987984" y="4797152"/>
              <a:ext cx="583248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cxnSp>
          <p:nvCxnSpPr>
            <p:cNvPr id="113" name="Connettore 2 112"/>
            <p:cNvCxnSpPr>
              <a:stCxn id="66" idx="0"/>
              <a:endCxn id="55" idx="2"/>
            </p:cNvCxnSpPr>
            <p:nvPr/>
          </p:nvCxnSpPr>
          <p:spPr>
            <a:xfrm flipV="1">
              <a:off x="3743828" y="558864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2 115"/>
            <p:cNvCxnSpPr>
              <a:stCxn id="52" idx="0"/>
              <a:endCxn id="60" idx="2"/>
            </p:cNvCxnSpPr>
            <p:nvPr/>
          </p:nvCxnSpPr>
          <p:spPr>
            <a:xfrm flipV="1">
              <a:off x="5183828" y="558864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2 116"/>
            <p:cNvCxnSpPr>
              <a:stCxn id="54" idx="0"/>
              <a:endCxn id="61" idx="2"/>
            </p:cNvCxnSpPr>
            <p:nvPr/>
          </p:nvCxnSpPr>
          <p:spPr>
            <a:xfrm flipV="1">
              <a:off x="6623828" y="558864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2 117"/>
            <p:cNvCxnSpPr>
              <a:stCxn id="53" idx="0"/>
              <a:endCxn id="62" idx="2"/>
            </p:cNvCxnSpPr>
            <p:nvPr/>
          </p:nvCxnSpPr>
          <p:spPr>
            <a:xfrm flipV="1">
              <a:off x="8064188" y="558864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2 124"/>
            <p:cNvCxnSpPr>
              <a:stCxn id="55" idx="0"/>
              <a:endCxn id="56" idx="2"/>
            </p:cNvCxnSpPr>
            <p:nvPr/>
          </p:nvCxnSpPr>
          <p:spPr>
            <a:xfrm flipV="1">
              <a:off x="3743828" y="463788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2 125"/>
            <p:cNvCxnSpPr>
              <a:stCxn id="60" idx="0"/>
              <a:endCxn id="57" idx="2"/>
            </p:cNvCxnSpPr>
            <p:nvPr/>
          </p:nvCxnSpPr>
          <p:spPr>
            <a:xfrm flipV="1">
              <a:off x="5183828" y="463788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2 126"/>
            <p:cNvCxnSpPr>
              <a:stCxn id="61" idx="0"/>
              <a:endCxn id="58" idx="2"/>
            </p:cNvCxnSpPr>
            <p:nvPr/>
          </p:nvCxnSpPr>
          <p:spPr>
            <a:xfrm flipV="1">
              <a:off x="6623828" y="463788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2 127"/>
            <p:cNvCxnSpPr>
              <a:stCxn id="62" idx="0"/>
              <a:endCxn id="59" idx="2"/>
            </p:cNvCxnSpPr>
            <p:nvPr/>
          </p:nvCxnSpPr>
          <p:spPr>
            <a:xfrm flipV="1">
              <a:off x="8064188" y="463788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2 136"/>
            <p:cNvCxnSpPr>
              <a:stCxn id="63" idx="0"/>
              <a:endCxn id="87" idx="2"/>
            </p:cNvCxnSpPr>
            <p:nvPr/>
          </p:nvCxnSpPr>
          <p:spPr>
            <a:xfrm flipV="1">
              <a:off x="406782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2 137"/>
            <p:cNvCxnSpPr>
              <a:stCxn id="64" idx="0"/>
              <a:endCxn id="88" idx="2"/>
            </p:cNvCxnSpPr>
            <p:nvPr/>
          </p:nvCxnSpPr>
          <p:spPr>
            <a:xfrm flipV="1">
              <a:off x="579582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2 138"/>
            <p:cNvCxnSpPr>
              <a:stCxn id="65" idx="0"/>
              <a:endCxn id="89" idx="2"/>
            </p:cNvCxnSpPr>
            <p:nvPr/>
          </p:nvCxnSpPr>
          <p:spPr>
            <a:xfrm flipV="1">
              <a:off x="7524188" y="1615840"/>
              <a:ext cx="0" cy="2294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2 146"/>
            <p:cNvCxnSpPr>
              <a:stCxn id="50" idx="0"/>
              <a:endCxn id="46" idx="2"/>
            </p:cNvCxnSpPr>
            <p:nvPr/>
          </p:nvCxnSpPr>
          <p:spPr>
            <a:xfrm flipV="1">
              <a:off x="3743828" y="2708656"/>
              <a:ext cx="324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2 149"/>
            <p:cNvCxnSpPr>
              <a:stCxn id="50" idx="0"/>
              <a:endCxn id="44" idx="2"/>
            </p:cNvCxnSpPr>
            <p:nvPr/>
          </p:nvCxnSpPr>
          <p:spPr>
            <a:xfrm flipV="1">
              <a:off x="3743828" y="2708656"/>
              <a:ext cx="2052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2 152"/>
            <p:cNvCxnSpPr>
              <a:stCxn id="50" idx="0"/>
              <a:endCxn id="45" idx="2"/>
            </p:cNvCxnSpPr>
            <p:nvPr/>
          </p:nvCxnSpPr>
          <p:spPr>
            <a:xfrm flipV="1">
              <a:off x="3743828" y="2708656"/>
              <a:ext cx="3780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2 155"/>
            <p:cNvCxnSpPr>
              <a:stCxn id="47" idx="0"/>
              <a:endCxn id="46" idx="2"/>
            </p:cNvCxnSpPr>
            <p:nvPr/>
          </p:nvCxnSpPr>
          <p:spPr>
            <a:xfrm flipH="1" flipV="1">
              <a:off x="4067828" y="2708656"/>
              <a:ext cx="1116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2 156"/>
            <p:cNvCxnSpPr>
              <a:stCxn id="47" idx="0"/>
              <a:endCxn id="44" idx="2"/>
            </p:cNvCxnSpPr>
            <p:nvPr/>
          </p:nvCxnSpPr>
          <p:spPr>
            <a:xfrm flipV="1">
              <a:off x="5183828" y="2708656"/>
              <a:ext cx="612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2 157"/>
            <p:cNvCxnSpPr>
              <a:stCxn id="47" idx="0"/>
              <a:endCxn id="45" idx="2"/>
            </p:cNvCxnSpPr>
            <p:nvPr/>
          </p:nvCxnSpPr>
          <p:spPr>
            <a:xfrm flipV="1">
              <a:off x="5183828" y="2708656"/>
              <a:ext cx="2340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2 164"/>
            <p:cNvCxnSpPr>
              <a:stCxn id="48" idx="0"/>
              <a:endCxn id="46" idx="2"/>
            </p:cNvCxnSpPr>
            <p:nvPr/>
          </p:nvCxnSpPr>
          <p:spPr>
            <a:xfrm flipH="1" flipV="1">
              <a:off x="4067828" y="2708656"/>
              <a:ext cx="2556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2 165"/>
            <p:cNvCxnSpPr>
              <a:stCxn id="48" idx="0"/>
              <a:endCxn id="45" idx="2"/>
            </p:cNvCxnSpPr>
            <p:nvPr/>
          </p:nvCxnSpPr>
          <p:spPr>
            <a:xfrm flipV="1">
              <a:off x="6623828" y="2708656"/>
              <a:ext cx="900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2 166"/>
            <p:cNvCxnSpPr>
              <a:stCxn id="48" idx="0"/>
              <a:endCxn id="44" idx="2"/>
            </p:cNvCxnSpPr>
            <p:nvPr/>
          </p:nvCxnSpPr>
          <p:spPr>
            <a:xfrm flipH="1" flipV="1">
              <a:off x="5795828" y="2708656"/>
              <a:ext cx="828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2 188"/>
            <p:cNvCxnSpPr>
              <a:stCxn id="49" idx="0"/>
              <a:endCxn id="46" idx="2"/>
            </p:cNvCxnSpPr>
            <p:nvPr/>
          </p:nvCxnSpPr>
          <p:spPr>
            <a:xfrm flipH="1" flipV="1">
              <a:off x="4067828" y="2708656"/>
              <a:ext cx="3996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2 189"/>
            <p:cNvCxnSpPr>
              <a:stCxn id="49" idx="0"/>
              <a:endCxn id="45" idx="2"/>
            </p:cNvCxnSpPr>
            <p:nvPr/>
          </p:nvCxnSpPr>
          <p:spPr>
            <a:xfrm flipH="1" flipV="1">
              <a:off x="7524188" y="2708656"/>
              <a:ext cx="54000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2 190"/>
            <p:cNvCxnSpPr>
              <a:stCxn id="49" idx="0"/>
              <a:endCxn id="44" idx="2"/>
            </p:cNvCxnSpPr>
            <p:nvPr/>
          </p:nvCxnSpPr>
          <p:spPr>
            <a:xfrm flipH="1" flipV="1">
              <a:off x="5795828" y="2708656"/>
              <a:ext cx="2268360" cy="7923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ccia a destra 197"/>
            <p:cNvSpPr/>
            <p:nvPr/>
          </p:nvSpPr>
          <p:spPr>
            <a:xfrm>
              <a:off x="2699792" y="20608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/>
            </a:p>
          </p:txBody>
        </p:sp>
        <p:sp>
          <p:nvSpPr>
            <p:cNvPr id="199" name="Freccia a destra 198"/>
            <p:cNvSpPr/>
            <p:nvPr/>
          </p:nvSpPr>
          <p:spPr>
            <a:xfrm>
              <a:off x="2627784" y="5085184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/>
            </a:p>
          </p:txBody>
        </p:sp>
        <p:sp>
          <p:nvSpPr>
            <p:cNvPr id="200" name="Freccia a destra 199"/>
            <p:cNvSpPr/>
            <p:nvPr/>
          </p:nvSpPr>
          <p:spPr>
            <a:xfrm>
              <a:off x="2627784" y="602128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/>
            </a:p>
          </p:txBody>
        </p:sp>
        <p:sp>
          <p:nvSpPr>
            <p:cNvPr id="201" name="CasellaDiTesto 200"/>
            <p:cNvSpPr txBox="1"/>
            <p:nvPr/>
          </p:nvSpPr>
          <p:spPr>
            <a:xfrm>
              <a:off x="179512" y="908720"/>
              <a:ext cx="2376264" cy="2246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4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 </a:t>
              </a:r>
              <a:r>
                <a:rPr lang="en-US" sz="1400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Compute</a:t>
              </a:r>
              <a:r>
                <a:rPr lang="en-US" sz="14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400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the</a:t>
              </a:r>
              <a:r>
                <a:rPr lang="en-US" sz="14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400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global </a:t>
              </a:r>
              <a:r>
                <a:rPr lang="en-US" sz="1400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frequency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of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(combining the local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frequencies) </a:t>
              </a:r>
            </a:p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4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400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</a:t>
              </a:r>
              <a:r>
                <a:rPr lang="en-US" sz="14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mit </a:t>
              </a:r>
              <a:r>
                <a:rPr lang="en-US" sz="14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400" b="1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>
                <a:lnSpc>
                  <a:spcPct val="100000"/>
                </a:lnSpc>
              </a:pPr>
              <a:endPara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manages a subset of candidate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202" name="CasellaDiTesto 201"/>
            <p:cNvSpPr txBox="1"/>
            <p:nvPr/>
          </p:nvSpPr>
          <p:spPr>
            <a:xfrm>
              <a:off x="179512" y="4563705"/>
              <a:ext cx="2376264" cy="1169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400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Emit local frequencies</a:t>
              </a:r>
              <a:r>
                <a:rPr lang="en-US" sz="14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all candidate </a:t>
              </a:r>
              <a:r>
                <a:rPr lang="en-US" sz="14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endPara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>
                <a:lnSpc>
                  <a:spcPct val="100000"/>
                </a:lnSpc>
              </a:pPr>
              <a:r>
                <a:rPr lang="en-US" sz="14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</a:t>
              </a:r>
              <a:r>
                <a:rPr lang="en-US" sz="14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</a:t>
              </a:r>
              <a:r>
                <a:rPr lang="en-US" sz="14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has a copy of all candidate </a:t>
              </a:r>
              <a:r>
                <a:rPr lang="en-US" sz="14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203" name="CasellaDiTesto 202"/>
            <p:cNvSpPr txBox="1"/>
            <p:nvPr/>
          </p:nvSpPr>
          <p:spPr>
            <a:xfrm>
              <a:off x="179512" y="5929535"/>
              <a:ext cx="2376264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Distributed data set</a:t>
              </a:r>
              <a:endPara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o 74"/>
          <p:cNvGrpSpPr/>
          <p:nvPr/>
        </p:nvGrpSpPr>
        <p:grpSpPr>
          <a:xfrm>
            <a:off x="251520" y="188640"/>
            <a:ext cx="8532440" cy="6199038"/>
            <a:chOff x="251520" y="188640"/>
            <a:chExt cx="8532440" cy="6199038"/>
          </a:xfrm>
        </p:grpSpPr>
        <p:sp>
          <p:nvSpPr>
            <p:cNvPr id="67" name="CustomShape 1"/>
            <p:cNvSpPr/>
            <p:nvPr/>
          </p:nvSpPr>
          <p:spPr>
            <a:xfrm>
              <a:off x="251520" y="620688"/>
              <a:ext cx="8532440" cy="57606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44" name="CustomShape 6"/>
            <p:cNvSpPr/>
            <p:nvPr/>
          </p:nvSpPr>
          <p:spPr>
            <a:xfrm>
              <a:off x="47159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644432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29879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413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557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1"/>
            <p:cNvSpPr/>
            <p:nvPr/>
          </p:nvSpPr>
          <p:spPr>
            <a:xfrm>
              <a:off x="702032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2"/>
            <p:cNvSpPr/>
            <p:nvPr/>
          </p:nvSpPr>
          <p:spPr>
            <a:xfrm>
              <a:off x="269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4"/>
            <p:cNvSpPr/>
            <p:nvPr/>
          </p:nvSpPr>
          <p:spPr>
            <a:xfrm>
              <a:off x="4211968" y="550796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2</a:t>
              </a:r>
            </a:p>
          </p:txBody>
        </p:sp>
        <p:sp>
          <p:nvSpPr>
            <p:cNvPr id="53" name="CustomShape 15"/>
            <p:cNvSpPr/>
            <p:nvPr/>
          </p:nvSpPr>
          <p:spPr>
            <a:xfrm>
              <a:off x="7092328" y="54986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n</a:t>
              </a:r>
            </a:p>
          </p:txBody>
        </p:sp>
        <p:sp>
          <p:nvSpPr>
            <p:cNvPr id="54" name="CustomShape 16"/>
            <p:cNvSpPr/>
            <p:nvPr/>
          </p:nvSpPr>
          <p:spPr>
            <a:xfrm>
              <a:off x="5651968" y="54986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..</a:t>
              </a:r>
            </a:p>
          </p:txBody>
        </p:sp>
        <p:sp>
          <p:nvSpPr>
            <p:cNvPr id="55" name="CustomShape 17"/>
            <p:cNvSpPr/>
            <p:nvPr/>
          </p:nvSpPr>
          <p:spPr>
            <a:xfrm>
              <a:off x="277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1</a:t>
              </a:r>
            </a:p>
          </p:txBody>
        </p:sp>
        <p:sp>
          <p:nvSpPr>
            <p:cNvPr id="56" name="CustomShape 18"/>
            <p:cNvSpPr/>
            <p:nvPr/>
          </p:nvSpPr>
          <p:spPr>
            <a:xfrm>
              <a:off x="277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frequencies 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of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7" name="CustomShape 19"/>
            <p:cNvSpPr/>
            <p:nvPr/>
          </p:nvSpPr>
          <p:spPr>
            <a:xfrm>
              <a:off x="421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8" name="CustomShape 20"/>
            <p:cNvSpPr/>
            <p:nvPr/>
          </p:nvSpPr>
          <p:spPr>
            <a:xfrm>
              <a:off x="565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9" name="CustomShape 21"/>
            <p:cNvSpPr/>
            <p:nvPr/>
          </p:nvSpPr>
          <p:spPr>
            <a:xfrm>
              <a:off x="709232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 of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0" name="CustomShape 22"/>
            <p:cNvSpPr/>
            <p:nvPr/>
          </p:nvSpPr>
          <p:spPr>
            <a:xfrm>
              <a:off x="421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2</a:t>
              </a:r>
            </a:p>
          </p:txBody>
        </p:sp>
        <p:sp>
          <p:nvSpPr>
            <p:cNvPr id="61" name="CustomShape 23"/>
            <p:cNvSpPr/>
            <p:nvPr/>
          </p:nvSpPr>
          <p:spPr>
            <a:xfrm>
              <a:off x="565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..</a:t>
              </a:r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709232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n</a:t>
              </a:r>
            </a:p>
          </p:txBody>
        </p:sp>
        <p:sp>
          <p:nvSpPr>
            <p:cNvPr id="63" name="CustomShape 25"/>
            <p:cNvSpPr/>
            <p:nvPr/>
          </p:nvSpPr>
          <p:spPr>
            <a:xfrm>
              <a:off x="305996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1</a:t>
              </a:r>
            </a:p>
          </p:txBody>
        </p:sp>
        <p:sp>
          <p:nvSpPr>
            <p:cNvPr id="64" name="CustomShape 26"/>
            <p:cNvSpPr/>
            <p:nvPr/>
          </p:nvSpPr>
          <p:spPr>
            <a:xfrm>
              <a:off x="478796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..</a:t>
              </a:r>
            </a:p>
          </p:txBody>
        </p:sp>
        <p:sp>
          <p:nvSpPr>
            <p:cNvPr id="65" name="CustomShape 27"/>
            <p:cNvSpPr/>
            <p:nvPr/>
          </p:nvSpPr>
          <p:spPr>
            <a:xfrm>
              <a:off x="6516328" y="1845264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m</a:t>
              </a:r>
            </a:p>
          </p:txBody>
        </p:sp>
        <p:sp>
          <p:nvSpPr>
            <p:cNvPr id="66" name="CustomShape 28"/>
            <p:cNvSpPr/>
            <p:nvPr/>
          </p:nvSpPr>
          <p:spPr>
            <a:xfrm>
              <a:off x="2771968" y="550796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1</a:t>
              </a:r>
            </a:p>
          </p:txBody>
        </p:sp>
        <p:sp>
          <p:nvSpPr>
            <p:cNvPr id="87" name="CustomShape 49"/>
            <p:cNvSpPr/>
            <p:nvPr/>
          </p:nvSpPr>
          <p:spPr>
            <a:xfrm>
              <a:off x="305996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of length k 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(subset 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1)</a:t>
              </a:r>
            </a:p>
          </p:txBody>
        </p:sp>
        <p:sp>
          <p:nvSpPr>
            <p:cNvPr id="88" name="CustomShape 50"/>
            <p:cNvSpPr/>
            <p:nvPr/>
          </p:nvSpPr>
          <p:spPr>
            <a:xfrm>
              <a:off x="478796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 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subset ..)</a:t>
              </a:r>
            </a:p>
          </p:txBody>
        </p:sp>
        <p:sp>
          <p:nvSpPr>
            <p:cNvPr id="89" name="CustomShape 51"/>
            <p:cNvSpPr/>
            <p:nvPr/>
          </p:nvSpPr>
          <p:spPr>
            <a:xfrm>
              <a:off x="6516328" y="83360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b="0" strike="noStrike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 </a:t>
              </a:r>
            </a:p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(subset </a:t>
              </a: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m)</a:t>
              </a:r>
            </a:p>
          </p:txBody>
        </p:sp>
        <p:sp>
          <p:nvSpPr>
            <p:cNvPr id="94" name="CustomShape 13"/>
            <p:cNvSpPr/>
            <p:nvPr/>
          </p:nvSpPr>
          <p:spPr>
            <a:xfrm>
              <a:off x="2843808" y="1772816"/>
              <a:ext cx="5184576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98" name="CustomShape 13"/>
            <p:cNvSpPr/>
            <p:nvPr/>
          </p:nvSpPr>
          <p:spPr>
            <a:xfrm>
              <a:off x="2627944" y="4437112"/>
              <a:ext cx="583248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cxnSp>
          <p:nvCxnSpPr>
            <p:cNvPr id="113" name="Connettore 2 112"/>
            <p:cNvCxnSpPr>
              <a:stCxn id="66" idx="0"/>
              <a:endCxn id="55" idx="2"/>
            </p:cNvCxnSpPr>
            <p:nvPr/>
          </p:nvCxnSpPr>
          <p:spPr>
            <a:xfrm flipV="1">
              <a:off x="3383788" y="522860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2 115"/>
            <p:cNvCxnSpPr>
              <a:stCxn id="52" idx="0"/>
              <a:endCxn id="60" idx="2"/>
            </p:cNvCxnSpPr>
            <p:nvPr/>
          </p:nvCxnSpPr>
          <p:spPr>
            <a:xfrm flipV="1">
              <a:off x="4823788" y="522860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2 116"/>
            <p:cNvCxnSpPr>
              <a:stCxn id="54" idx="0"/>
              <a:endCxn id="61" idx="2"/>
            </p:cNvCxnSpPr>
            <p:nvPr/>
          </p:nvCxnSpPr>
          <p:spPr>
            <a:xfrm flipV="1">
              <a:off x="6263788" y="522860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2 117"/>
            <p:cNvCxnSpPr>
              <a:stCxn id="53" idx="0"/>
              <a:endCxn id="62" idx="2"/>
            </p:cNvCxnSpPr>
            <p:nvPr/>
          </p:nvCxnSpPr>
          <p:spPr>
            <a:xfrm flipV="1">
              <a:off x="7704148" y="522860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2 124"/>
            <p:cNvCxnSpPr>
              <a:stCxn id="55" idx="0"/>
              <a:endCxn id="56" idx="2"/>
            </p:cNvCxnSpPr>
            <p:nvPr/>
          </p:nvCxnSpPr>
          <p:spPr>
            <a:xfrm flipV="1">
              <a:off x="338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2 125"/>
            <p:cNvCxnSpPr>
              <a:stCxn id="60" idx="0"/>
              <a:endCxn id="57" idx="2"/>
            </p:cNvCxnSpPr>
            <p:nvPr/>
          </p:nvCxnSpPr>
          <p:spPr>
            <a:xfrm flipV="1">
              <a:off x="482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2 126"/>
            <p:cNvCxnSpPr>
              <a:stCxn id="61" idx="0"/>
              <a:endCxn id="58" idx="2"/>
            </p:cNvCxnSpPr>
            <p:nvPr/>
          </p:nvCxnSpPr>
          <p:spPr>
            <a:xfrm flipV="1">
              <a:off x="626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2 127"/>
            <p:cNvCxnSpPr>
              <a:stCxn id="62" idx="0"/>
              <a:endCxn id="59" idx="2"/>
            </p:cNvCxnSpPr>
            <p:nvPr/>
          </p:nvCxnSpPr>
          <p:spPr>
            <a:xfrm flipV="1">
              <a:off x="770414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2 136"/>
            <p:cNvCxnSpPr>
              <a:stCxn id="63" idx="0"/>
              <a:endCxn id="87" idx="2"/>
            </p:cNvCxnSpPr>
            <p:nvPr/>
          </p:nvCxnSpPr>
          <p:spPr>
            <a:xfrm flipV="1">
              <a:off x="370778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2 137"/>
            <p:cNvCxnSpPr>
              <a:stCxn id="64" idx="0"/>
              <a:endCxn id="88" idx="2"/>
            </p:cNvCxnSpPr>
            <p:nvPr/>
          </p:nvCxnSpPr>
          <p:spPr>
            <a:xfrm flipV="1">
              <a:off x="543578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2 138"/>
            <p:cNvCxnSpPr>
              <a:stCxn id="65" idx="0"/>
              <a:endCxn id="89" idx="2"/>
            </p:cNvCxnSpPr>
            <p:nvPr/>
          </p:nvCxnSpPr>
          <p:spPr>
            <a:xfrm flipV="1">
              <a:off x="7164148" y="1615840"/>
              <a:ext cx="0" cy="2294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2 146"/>
            <p:cNvCxnSpPr>
              <a:stCxn id="50" idx="0"/>
              <a:endCxn id="46" idx="2"/>
            </p:cNvCxnSpPr>
            <p:nvPr/>
          </p:nvCxnSpPr>
          <p:spPr>
            <a:xfrm flipV="1">
              <a:off x="3383788" y="2708656"/>
              <a:ext cx="324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2 149"/>
            <p:cNvCxnSpPr>
              <a:stCxn id="50" idx="0"/>
              <a:endCxn id="44" idx="2"/>
            </p:cNvCxnSpPr>
            <p:nvPr/>
          </p:nvCxnSpPr>
          <p:spPr>
            <a:xfrm flipV="1">
              <a:off x="3383788" y="2708656"/>
              <a:ext cx="2052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2 152"/>
            <p:cNvCxnSpPr>
              <a:stCxn id="50" idx="0"/>
              <a:endCxn id="45" idx="2"/>
            </p:cNvCxnSpPr>
            <p:nvPr/>
          </p:nvCxnSpPr>
          <p:spPr>
            <a:xfrm flipV="1">
              <a:off x="3383788" y="2708656"/>
              <a:ext cx="378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2 155"/>
            <p:cNvCxnSpPr>
              <a:stCxn id="47" idx="0"/>
              <a:endCxn id="46" idx="2"/>
            </p:cNvCxnSpPr>
            <p:nvPr/>
          </p:nvCxnSpPr>
          <p:spPr>
            <a:xfrm flipH="1" flipV="1">
              <a:off x="3707788" y="2708656"/>
              <a:ext cx="1116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2 156"/>
            <p:cNvCxnSpPr>
              <a:stCxn id="47" idx="0"/>
              <a:endCxn id="44" idx="2"/>
            </p:cNvCxnSpPr>
            <p:nvPr/>
          </p:nvCxnSpPr>
          <p:spPr>
            <a:xfrm flipV="1">
              <a:off x="4823788" y="2708656"/>
              <a:ext cx="612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2 157"/>
            <p:cNvCxnSpPr>
              <a:stCxn id="47" idx="0"/>
              <a:endCxn id="45" idx="2"/>
            </p:cNvCxnSpPr>
            <p:nvPr/>
          </p:nvCxnSpPr>
          <p:spPr>
            <a:xfrm flipV="1">
              <a:off x="4823788" y="2708656"/>
              <a:ext cx="234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2 164"/>
            <p:cNvCxnSpPr>
              <a:stCxn id="48" idx="0"/>
              <a:endCxn id="46" idx="2"/>
            </p:cNvCxnSpPr>
            <p:nvPr/>
          </p:nvCxnSpPr>
          <p:spPr>
            <a:xfrm flipH="1" flipV="1">
              <a:off x="3707788" y="2708656"/>
              <a:ext cx="2556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2 165"/>
            <p:cNvCxnSpPr>
              <a:stCxn id="48" idx="0"/>
              <a:endCxn id="45" idx="2"/>
            </p:cNvCxnSpPr>
            <p:nvPr/>
          </p:nvCxnSpPr>
          <p:spPr>
            <a:xfrm flipV="1">
              <a:off x="6263788" y="2708656"/>
              <a:ext cx="90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2 166"/>
            <p:cNvCxnSpPr>
              <a:stCxn id="48" idx="0"/>
              <a:endCxn id="44" idx="2"/>
            </p:cNvCxnSpPr>
            <p:nvPr/>
          </p:nvCxnSpPr>
          <p:spPr>
            <a:xfrm flipH="1" flipV="1">
              <a:off x="5435788" y="2708656"/>
              <a:ext cx="828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2 188"/>
            <p:cNvCxnSpPr>
              <a:stCxn id="49" idx="0"/>
              <a:endCxn id="46" idx="2"/>
            </p:cNvCxnSpPr>
            <p:nvPr/>
          </p:nvCxnSpPr>
          <p:spPr>
            <a:xfrm flipH="1" flipV="1">
              <a:off x="3707788" y="2708656"/>
              <a:ext cx="3996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2 189"/>
            <p:cNvCxnSpPr>
              <a:stCxn id="49" idx="0"/>
              <a:endCxn id="45" idx="2"/>
            </p:cNvCxnSpPr>
            <p:nvPr/>
          </p:nvCxnSpPr>
          <p:spPr>
            <a:xfrm flipH="1" flipV="1">
              <a:off x="7164148" y="2708656"/>
              <a:ext cx="540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2 190"/>
            <p:cNvCxnSpPr>
              <a:stCxn id="49" idx="0"/>
              <a:endCxn id="44" idx="2"/>
            </p:cNvCxnSpPr>
            <p:nvPr/>
          </p:nvCxnSpPr>
          <p:spPr>
            <a:xfrm flipH="1" flipV="1">
              <a:off x="5435788" y="2708656"/>
              <a:ext cx="2268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ccia a destra 197"/>
            <p:cNvSpPr/>
            <p:nvPr/>
          </p:nvSpPr>
          <p:spPr>
            <a:xfrm>
              <a:off x="2339752" y="20608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99" name="Freccia a destra 198"/>
            <p:cNvSpPr/>
            <p:nvPr/>
          </p:nvSpPr>
          <p:spPr>
            <a:xfrm>
              <a:off x="2267744" y="4725144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01" name="CasellaDiTesto 200"/>
            <p:cNvSpPr txBox="1"/>
            <p:nvPr/>
          </p:nvSpPr>
          <p:spPr>
            <a:xfrm>
              <a:off x="395536" y="1120676"/>
              <a:ext cx="1800200" cy="2123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Compute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the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global frequency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each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k (combining the local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frequencies)</a:t>
              </a:r>
            </a:p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Emit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b="1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endPara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manages a subset of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k</a:t>
              </a:r>
            </a:p>
          </p:txBody>
        </p:sp>
        <p:sp>
          <p:nvSpPr>
            <p:cNvPr id="202" name="CasellaDiTesto 201"/>
            <p:cNvSpPr txBox="1"/>
            <p:nvPr/>
          </p:nvSpPr>
          <p:spPr>
            <a:xfrm>
              <a:off x="395536" y="3762906"/>
              <a:ext cx="1800200" cy="15696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Emit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frequencies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all candidate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k</a:t>
              </a:r>
            </a:p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endPara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>
                <a:lnSpc>
                  <a:spcPct val="100000"/>
                </a:lnSpc>
              </a:pP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</a:t>
              </a:r>
              <a:r>
                <a:rPr lang="en-US" sz="12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has a copy of all candidate </a:t>
              </a:r>
              <a:r>
                <a:rPr lang="en-US" sz="12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of length 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k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cxnSp>
          <p:nvCxnSpPr>
            <p:cNvPr id="69" name="Forma 68"/>
            <p:cNvCxnSpPr>
              <a:stCxn id="67" idx="0"/>
              <a:endCxn id="67" idx="2"/>
            </p:cNvCxnSpPr>
            <p:nvPr/>
          </p:nvCxnSpPr>
          <p:spPr>
            <a:xfrm rot="16200000" flipH="1">
              <a:off x="1637420" y="3501008"/>
              <a:ext cx="5760640" cy="12700"/>
            </a:xfrm>
            <a:prstGeom prst="bentConnector5">
              <a:avLst>
                <a:gd name="adj1" fmla="val -3968"/>
                <a:gd name="adj2" fmla="val 35392283"/>
                <a:gd name="adj3" fmla="val 103968"/>
              </a:avLst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stomShape 53"/>
            <p:cNvSpPr/>
            <p:nvPr/>
          </p:nvSpPr>
          <p:spPr>
            <a:xfrm>
              <a:off x="1043608" y="188640"/>
              <a:ext cx="14018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k</a:t>
              </a:r>
              <a:r>
                <a:rPr lang="en-US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-</a:t>
              </a:r>
              <a:r>
                <a:rPr lang="en-US" sz="1800" b="1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th</a:t>
              </a:r>
              <a:r>
                <a:rPr lang="en-US" sz="18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 iteration</a:t>
              </a:r>
              <a:endPara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1" name="CasellaDiTesto 70"/>
            <p:cNvSpPr txBox="1"/>
            <p:nvPr/>
          </p:nvSpPr>
          <p:spPr>
            <a:xfrm>
              <a:off x="395536" y="5589240"/>
              <a:ext cx="180020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Distributed data set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73" name="CustomShape 13"/>
            <p:cNvSpPr/>
            <p:nvPr/>
          </p:nvSpPr>
          <p:spPr>
            <a:xfrm>
              <a:off x="2627944" y="5445224"/>
              <a:ext cx="5832488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74" name="Freccia a destra 73"/>
            <p:cNvSpPr/>
            <p:nvPr/>
          </p:nvSpPr>
          <p:spPr>
            <a:xfrm>
              <a:off x="2267744" y="56612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po 72"/>
          <p:cNvGrpSpPr/>
          <p:nvPr/>
        </p:nvGrpSpPr>
        <p:grpSpPr>
          <a:xfrm>
            <a:off x="395536" y="692696"/>
            <a:ext cx="8064896" cy="5328264"/>
            <a:chOff x="395536" y="692696"/>
            <a:chExt cx="8064896" cy="5328264"/>
          </a:xfrm>
        </p:grpSpPr>
        <p:sp>
          <p:nvSpPr>
            <p:cNvPr id="44" name="CustomShape 6"/>
            <p:cNvSpPr/>
            <p:nvPr/>
          </p:nvSpPr>
          <p:spPr>
            <a:xfrm>
              <a:off x="47159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644432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8"/>
            <p:cNvSpPr/>
            <p:nvPr/>
          </p:nvSpPr>
          <p:spPr>
            <a:xfrm>
              <a:off x="2987968" y="764704"/>
              <a:ext cx="1439640" cy="19439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413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557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1"/>
            <p:cNvSpPr/>
            <p:nvPr/>
          </p:nvSpPr>
          <p:spPr>
            <a:xfrm>
              <a:off x="702032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2"/>
            <p:cNvSpPr/>
            <p:nvPr/>
          </p:nvSpPr>
          <p:spPr>
            <a:xfrm>
              <a:off x="2699968" y="3140968"/>
              <a:ext cx="1367640" cy="28799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4"/>
            <p:cNvSpPr/>
            <p:nvPr/>
          </p:nvSpPr>
          <p:spPr>
            <a:xfrm>
              <a:off x="4211968" y="550796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2</a:t>
              </a:r>
            </a:p>
          </p:txBody>
        </p:sp>
        <p:sp>
          <p:nvSpPr>
            <p:cNvPr id="53" name="CustomShape 15"/>
            <p:cNvSpPr/>
            <p:nvPr/>
          </p:nvSpPr>
          <p:spPr>
            <a:xfrm>
              <a:off x="7092328" y="54986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n</a:t>
              </a:r>
            </a:p>
          </p:txBody>
        </p:sp>
        <p:sp>
          <p:nvSpPr>
            <p:cNvPr id="54" name="CustomShape 16"/>
            <p:cNvSpPr/>
            <p:nvPr/>
          </p:nvSpPr>
          <p:spPr>
            <a:xfrm>
              <a:off x="5651968" y="549860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..</a:t>
              </a:r>
            </a:p>
          </p:txBody>
        </p:sp>
        <p:sp>
          <p:nvSpPr>
            <p:cNvPr id="55" name="CustomShape 17"/>
            <p:cNvSpPr/>
            <p:nvPr/>
          </p:nvSpPr>
          <p:spPr>
            <a:xfrm>
              <a:off x="277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1</a:t>
              </a:r>
            </a:p>
          </p:txBody>
        </p:sp>
        <p:sp>
          <p:nvSpPr>
            <p:cNvPr id="56" name="CustomShape 18"/>
            <p:cNvSpPr/>
            <p:nvPr/>
          </p:nvSpPr>
          <p:spPr>
            <a:xfrm>
              <a:off x="277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projected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datasets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7" name="CustomShape 19"/>
            <p:cNvSpPr/>
            <p:nvPr/>
          </p:nvSpPr>
          <p:spPr>
            <a:xfrm>
              <a:off x="421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projected 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datasets</a:t>
              </a:r>
              <a:endPara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8" name="CustomShape 20"/>
            <p:cNvSpPr/>
            <p:nvPr/>
          </p:nvSpPr>
          <p:spPr>
            <a:xfrm>
              <a:off x="565196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/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projected 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datasets</a:t>
              </a:r>
              <a:endPara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59" name="CustomShape 21"/>
            <p:cNvSpPr/>
            <p:nvPr/>
          </p:nvSpPr>
          <p:spPr>
            <a:xfrm>
              <a:off x="7092328" y="3212976"/>
              <a:ext cx="1223640" cy="1064864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/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</a:t>
              </a:r>
              <a:r>
                <a:rPr lang="en-US" sz="1200" spc="-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projected </a:t>
              </a:r>
              <a:r>
                <a:rPr lang="en-US" sz="1200" spc="-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datasets</a:t>
              </a:r>
              <a:endPara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0" name="CustomShape 22"/>
            <p:cNvSpPr/>
            <p:nvPr/>
          </p:nvSpPr>
          <p:spPr>
            <a:xfrm>
              <a:off x="421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2</a:t>
              </a:r>
            </a:p>
          </p:txBody>
        </p:sp>
        <p:sp>
          <p:nvSpPr>
            <p:cNvPr id="61" name="CustomShape 23"/>
            <p:cNvSpPr/>
            <p:nvPr/>
          </p:nvSpPr>
          <p:spPr>
            <a:xfrm>
              <a:off x="565196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..</a:t>
              </a:r>
            </a:p>
          </p:txBody>
        </p:sp>
        <p:sp>
          <p:nvSpPr>
            <p:cNvPr id="62" name="CustomShape 24"/>
            <p:cNvSpPr/>
            <p:nvPr/>
          </p:nvSpPr>
          <p:spPr>
            <a:xfrm>
              <a:off x="7092328" y="4508960"/>
              <a:ext cx="1223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Mapper n</a:t>
              </a:r>
            </a:p>
          </p:txBody>
        </p:sp>
        <p:sp>
          <p:nvSpPr>
            <p:cNvPr id="63" name="CustomShape 25"/>
            <p:cNvSpPr/>
            <p:nvPr/>
          </p:nvSpPr>
          <p:spPr>
            <a:xfrm>
              <a:off x="305996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1</a:t>
              </a:r>
            </a:p>
          </p:txBody>
        </p:sp>
        <p:sp>
          <p:nvSpPr>
            <p:cNvPr id="64" name="CustomShape 26"/>
            <p:cNvSpPr/>
            <p:nvPr/>
          </p:nvSpPr>
          <p:spPr>
            <a:xfrm>
              <a:off x="4787968" y="1844656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 ..</a:t>
              </a:r>
            </a:p>
          </p:txBody>
        </p:sp>
        <p:sp>
          <p:nvSpPr>
            <p:cNvPr id="65" name="CustomShape 27"/>
            <p:cNvSpPr/>
            <p:nvPr/>
          </p:nvSpPr>
          <p:spPr>
            <a:xfrm>
              <a:off x="6516328" y="1845264"/>
              <a:ext cx="1295640" cy="719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p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6" name="CustomShape 28"/>
            <p:cNvSpPr/>
            <p:nvPr/>
          </p:nvSpPr>
          <p:spPr>
            <a:xfrm>
              <a:off x="2771968" y="5507960"/>
              <a:ext cx="1223640" cy="364680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Chunk 1</a:t>
              </a:r>
            </a:p>
          </p:txBody>
        </p:sp>
        <p:sp>
          <p:nvSpPr>
            <p:cNvPr id="87" name="CustomShape 49"/>
            <p:cNvSpPr/>
            <p:nvPr/>
          </p:nvSpPr>
          <p:spPr>
            <a:xfrm>
              <a:off x="305996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 associated with prefix subset 1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88" name="CustomShape 50"/>
            <p:cNvSpPr/>
            <p:nvPr/>
          </p:nvSpPr>
          <p:spPr>
            <a:xfrm>
              <a:off x="4787968" y="84656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 cap="rnd">
              <a:solidFill>
                <a:schemeClr val="tx1"/>
              </a:solidFill>
              <a:custDash>
                <a:ds d="400000" sp="3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 associated with prefix subset ..</a:t>
              </a:r>
              <a:endPara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89" name="CustomShape 51"/>
            <p:cNvSpPr/>
            <p:nvPr/>
          </p:nvSpPr>
          <p:spPr>
            <a:xfrm>
              <a:off x="6516328" y="833608"/>
              <a:ext cx="1295640" cy="782232"/>
            </a:xfrm>
            <a:prstGeom prst="rect">
              <a:avLst/>
            </a:prstGeom>
            <a:solidFill>
              <a:schemeClr val="bg1"/>
            </a:solidFill>
            <a:ln w="1908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Frequent </a:t>
              </a:r>
              <a:r>
                <a:rPr lang="en-US" sz="12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 associated with prefix subset  p</a:t>
              </a:r>
              <a:endPara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94" name="CustomShape 13"/>
            <p:cNvSpPr/>
            <p:nvPr/>
          </p:nvSpPr>
          <p:spPr>
            <a:xfrm>
              <a:off x="2843808" y="1772816"/>
              <a:ext cx="5184576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98" name="CustomShape 13"/>
            <p:cNvSpPr/>
            <p:nvPr/>
          </p:nvSpPr>
          <p:spPr>
            <a:xfrm>
              <a:off x="2627944" y="4437112"/>
              <a:ext cx="583248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cxnSp>
          <p:nvCxnSpPr>
            <p:cNvPr id="113" name="Connettore 2 112"/>
            <p:cNvCxnSpPr>
              <a:stCxn id="66" idx="0"/>
              <a:endCxn id="55" idx="2"/>
            </p:cNvCxnSpPr>
            <p:nvPr/>
          </p:nvCxnSpPr>
          <p:spPr>
            <a:xfrm flipV="1">
              <a:off x="3383788" y="522860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2 115"/>
            <p:cNvCxnSpPr>
              <a:stCxn id="52" idx="0"/>
              <a:endCxn id="60" idx="2"/>
            </p:cNvCxnSpPr>
            <p:nvPr/>
          </p:nvCxnSpPr>
          <p:spPr>
            <a:xfrm flipV="1">
              <a:off x="4823788" y="5228600"/>
              <a:ext cx="0" cy="2793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2 116"/>
            <p:cNvCxnSpPr>
              <a:stCxn id="54" idx="0"/>
              <a:endCxn id="61" idx="2"/>
            </p:cNvCxnSpPr>
            <p:nvPr/>
          </p:nvCxnSpPr>
          <p:spPr>
            <a:xfrm flipV="1">
              <a:off x="6263788" y="522860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2 117"/>
            <p:cNvCxnSpPr>
              <a:stCxn id="53" idx="0"/>
              <a:endCxn id="62" idx="2"/>
            </p:cNvCxnSpPr>
            <p:nvPr/>
          </p:nvCxnSpPr>
          <p:spPr>
            <a:xfrm flipV="1">
              <a:off x="7704148" y="5228600"/>
              <a:ext cx="0" cy="27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2 124"/>
            <p:cNvCxnSpPr>
              <a:stCxn id="55" idx="0"/>
              <a:endCxn id="56" idx="2"/>
            </p:cNvCxnSpPr>
            <p:nvPr/>
          </p:nvCxnSpPr>
          <p:spPr>
            <a:xfrm flipV="1">
              <a:off x="338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2 125"/>
            <p:cNvCxnSpPr>
              <a:stCxn id="60" idx="0"/>
              <a:endCxn id="57" idx="2"/>
            </p:cNvCxnSpPr>
            <p:nvPr/>
          </p:nvCxnSpPr>
          <p:spPr>
            <a:xfrm flipV="1">
              <a:off x="482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2 126"/>
            <p:cNvCxnSpPr>
              <a:stCxn id="61" idx="0"/>
              <a:endCxn id="58" idx="2"/>
            </p:cNvCxnSpPr>
            <p:nvPr/>
          </p:nvCxnSpPr>
          <p:spPr>
            <a:xfrm flipV="1">
              <a:off x="626378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2 127"/>
            <p:cNvCxnSpPr>
              <a:stCxn id="62" idx="0"/>
              <a:endCxn id="59" idx="2"/>
            </p:cNvCxnSpPr>
            <p:nvPr/>
          </p:nvCxnSpPr>
          <p:spPr>
            <a:xfrm flipV="1">
              <a:off x="7704148" y="4277840"/>
              <a:ext cx="0" cy="23112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2 136"/>
            <p:cNvCxnSpPr>
              <a:stCxn id="63" idx="0"/>
              <a:endCxn id="87" idx="2"/>
            </p:cNvCxnSpPr>
            <p:nvPr/>
          </p:nvCxnSpPr>
          <p:spPr>
            <a:xfrm flipV="1">
              <a:off x="370778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2 137"/>
            <p:cNvCxnSpPr>
              <a:stCxn id="64" idx="0"/>
              <a:endCxn id="88" idx="2"/>
            </p:cNvCxnSpPr>
            <p:nvPr/>
          </p:nvCxnSpPr>
          <p:spPr>
            <a:xfrm flipV="1">
              <a:off x="5435788" y="1628800"/>
              <a:ext cx="0" cy="2158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2 138"/>
            <p:cNvCxnSpPr>
              <a:stCxn id="65" idx="0"/>
              <a:endCxn id="89" idx="2"/>
            </p:cNvCxnSpPr>
            <p:nvPr/>
          </p:nvCxnSpPr>
          <p:spPr>
            <a:xfrm flipV="1">
              <a:off x="7164148" y="1615840"/>
              <a:ext cx="0" cy="2294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2 146"/>
            <p:cNvCxnSpPr>
              <a:stCxn id="50" idx="0"/>
              <a:endCxn id="46" idx="2"/>
            </p:cNvCxnSpPr>
            <p:nvPr/>
          </p:nvCxnSpPr>
          <p:spPr>
            <a:xfrm flipV="1">
              <a:off x="3383788" y="2708656"/>
              <a:ext cx="324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2 149"/>
            <p:cNvCxnSpPr>
              <a:stCxn id="50" idx="0"/>
              <a:endCxn id="44" idx="2"/>
            </p:cNvCxnSpPr>
            <p:nvPr/>
          </p:nvCxnSpPr>
          <p:spPr>
            <a:xfrm flipV="1">
              <a:off x="3383788" y="2708656"/>
              <a:ext cx="2052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2 152"/>
            <p:cNvCxnSpPr>
              <a:stCxn id="50" idx="0"/>
              <a:endCxn id="45" idx="2"/>
            </p:cNvCxnSpPr>
            <p:nvPr/>
          </p:nvCxnSpPr>
          <p:spPr>
            <a:xfrm flipV="1">
              <a:off x="3383788" y="2708656"/>
              <a:ext cx="378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2 155"/>
            <p:cNvCxnSpPr>
              <a:stCxn id="47" idx="0"/>
              <a:endCxn id="46" idx="2"/>
            </p:cNvCxnSpPr>
            <p:nvPr/>
          </p:nvCxnSpPr>
          <p:spPr>
            <a:xfrm flipH="1" flipV="1">
              <a:off x="3707788" y="2708656"/>
              <a:ext cx="1116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2 156"/>
            <p:cNvCxnSpPr>
              <a:stCxn id="47" idx="0"/>
              <a:endCxn id="44" idx="2"/>
            </p:cNvCxnSpPr>
            <p:nvPr/>
          </p:nvCxnSpPr>
          <p:spPr>
            <a:xfrm flipV="1">
              <a:off x="4823788" y="2708656"/>
              <a:ext cx="612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2 157"/>
            <p:cNvCxnSpPr>
              <a:stCxn id="47" idx="0"/>
              <a:endCxn id="45" idx="2"/>
            </p:cNvCxnSpPr>
            <p:nvPr/>
          </p:nvCxnSpPr>
          <p:spPr>
            <a:xfrm flipV="1">
              <a:off x="4823788" y="2708656"/>
              <a:ext cx="234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2 164"/>
            <p:cNvCxnSpPr>
              <a:stCxn id="48" idx="0"/>
              <a:endCxn id="46" idx="2"/>
            </p:cNvCxnSpPr>
            <p:nvPr/>
          </p:nvCxnSpPr>
          <p:spPr>
            <a:xfrm flipH="1" flipV="1">
              <a:off x="3707788" y="2708656"/>
              <a:ext cx="2556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2 165"/>
            <p:cNvCxnSpPr>
              <a:stCxn id="48" idx="0"/>
              <a:endCxn id="45" idx="2"/>
            </p:cNvCxnSpPr>
            <p:nvPr/>
          </p:nvCxnSpPr>
          <p:spPr>
            <a:xfrm flipV="1">
              <a:off x="6263788" y="2708656"/>
              <a:ext cx="900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2 166"/>
            <p:cNvCxnSpPr>
              <a:stCxn id="48" idx="0"/>
              <a:endCxn id="44" idx="2"/>
            </p:cNvCxnSpPr>
            <p:nvPr/>
          </p:nvCxnSpPr>
          <p:spPr>
            <a:xfrm flipH="1" flipV="1">
              <a:off x="5435788" y="2708656"/>
              <a:ext cx="828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2 188"/>
            <p:cNvCxnSpPr>
              <a:stCxn id="49" idx="0"/>
              <a:endCxn id="46" idx="2"/>
            </p:cNvCxnSpPr>
            <p:nvPr/>
          </p:nvCxnSpPr>
          <p:spPr>
            <a:xfrm flipH="1" flipV="1">
              <a:off x="3707788" y="2708656"/>
              <a:ext cx="3996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2 189"/>
            <p:cNvCxnSpPr>
              <a:stCxn id="49" idx="0"/>
              <a:endCxn id="45" idx="2"/>
            </p:cNvCxnSpPr>
            <p:nvPr/>
          </p:nvCxnSpPr>
          <p:spPr>
            <a:xfrm flipH="1" flipV="1">
              <a:off x="7164148" y="2708656"/>
              <a:ext cx="54000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2 190"/>
            <p:cNvCxnSpPr>
              <a:stCxn id="49" idx="0"/>
              <a:endCxn id="44" idx="2"/>
            </p:cNvCxnSpPr>
            <p:nvPr/>
          </p:nvCxnSpPr>
          <p:spPr>
            <a:xfrm flipH="1" flipV="1">
              <a:off x="5435788" y="2708656"/>
              <a:ext cx="2268360" cy="4323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ccia a destra 197"/>
            <p:cNvSpPr/>
            <p:nvPr/>
          </p:nvSpPr>
          <p:spPr>
            <a:xfrm>
              <a:off x="2339752" y="20608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99" name="Freccia a destra 198"/>
            <p:cNvSpPr/>
            <p:nvPr/>
          </p:nvSpPr>
          <p:spPr>
            <a:xfrm>
              <a:off x="2267744" y="4725144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01" name="CasellaDiTesto 200"/>
            <p:cNvSpPr txBox="1"/>
            <p:nvPr/>
          </p:nvSpPr>
          <p:spPr>
            <a:xfrm>
              <a:off x="395536" y="692696"/>
              <a:ext cx="1800200" cy="23083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Generate complete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projected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datasets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(combining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projected data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sets) </a:t>
              </a:r>
            </a:p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2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1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xtract frequent </a:t>
              </a:r>
              <a:r>
                <a:rPr lang="en-US" sz="1200" b="1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itemsets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by running an in memory </a:t>
              </a:r>
              <a:r>
                <a:rPr lang="en-US" sz="1200" b="0" strike="noStrike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itemset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mining algorithm.</a:t>
              </a:r>
              <a:endPara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Each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reducer manages a subset of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complete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projected 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datasets</a:t>
              </a:r>
              <a:endPara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202" name="CasellaDiTesto 201"/>
            <p:cNvSpPr txBox="1"/>
            <p:nvPr/>
          </p:nvSpPr>
          <p:spPr>
            <a:xfrm>
              <a:off x="395536" y="4551511"/>
              <a:ext cx="1800200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 Emit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local projected </a:t>
              </a:r>
              <a:r>
                <a:rPr lang="en-US" sz="1200" b="1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datasets</a:t>
              </a:r>
              <a:endParaRPr lang="en-US" sz="1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68" name="CasellaDiTesto 67"/>
            <p:cNvSpPr txBox="1"/>
            <p:nvPr/>
          </p:nvSpPr>
          <p:spPr>
            <a:xfrm>
              <a:off x="395536" y="5589240"/>
              <a:ext cx="180020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rPr>
                <a:t>Distributed data set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71" name="CustomShape 13"/>
            <p:cNvSpPr/>
            <p:nvPr/>
          </p:nvSpPr>
          <p:spPr>
            <a:xfrm>
              <a:off x="2627944" y="5445224"/>
              <a:ext cx="5832488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  <a:p>
              <a:pPr algn="ctr">
                <a:lnSpc>
                  <a:spcPct val="100000"/>
                </a:lnSpc>
              </a:pPr>
              <a:endPara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endParaRPr>
            </a:p>
          </p:txBody>
        </p:sp>
        <p:sp>
          <p:nvSpPr>
            <p:cNvPr id="72" name="Freccia a destra 71"/>
            <p:cNvSpPr/>
            <p:nvPr/>
          </p:nvSpPr>
          <p:spPr>
            <a:xfrm>
              <a:off x="2267744" y="5661248"/>
              <a:ext cx="288032" cy="144016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344</Words>
  <Application>Microsoft Office PowerPoint</Application>
  <PresentationFormat>Presentazione su schermo (4:3)</PresentationFormat>
  <Paragraphs>80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Office Theme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Paolo</dc:creator>
  <dc:description/>
  <cp:lastModifiedBy>Paolo</cp:lastModifiedBy>
  <cp:revision>47</cp:revision>
  <dcterms:created xsi:type="dcterms:W3CDTF">2016-10-28T16:22:25Z</dcterms:created>
  <dcterms:modified xsi:type="dcterms:W3CDTF">2016-11-21T13:33:04Z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