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920" y="400"/>
      </p:cViewPr>
      <p:guideLst>
        <p:guide orient="horz" pos="21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rimaryHD:Users:nav:Documents:papers:ispa13:results:Datase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027996500437"/>
          <c:y val="0.0730316418780986"/>
          <c:w val="0.519610673665792"/>
          <c:h val="0.692814231554389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21767125984252"/>
                  <c:y val="0.0420055409740449"/>
                </c:manualLayout>
              </c:layout>
              <c:tx>
                <c:rich>
                  <a:bodyPr/>
                  <a:lstStyle/>
                  <a:p>
                    <a:r>
                      <a:rPr lang="it-IT" sz="2000" dirty="0" smtClean="0"/>
                      <a:t>Job 1</a:t>
                    </a:r>
                  </a:p>
                  <a:p>
                    <a:r>
                      <a:rPr lang="it-IT" sz="2000" dirty="0" smtClean="0"/>
                      <a:t>Time: 46%</a:t>
                    </a:r>
                  </a:p>
                  <a:p>
                    <a:r>
                      <a:rPr lang="it-IT" sz="2000" dirty="0" smtClean="0"/>
                      <a:t>Volume:</a:t>
                    </a:r>
                    <a:r>
                      <a:rPr lang="it-IT" sz="2000" baseline="0" dirty="0" smtClean="0"/>
                      <a:t> </a:t>
                    </a:r>
                    <a:r>
                      <a:rPr lang="it-IT" sz="2000" dirty="0" smtClean="0"/>
                      <a:t>413M</a:t>
                    </a:r>
                    <a:endParaRPr lang="it-IT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60853346456693"/>
                  <c:y val="-0.210041557305337"/>
                </c:manualLayout>
              </c:layout>
              <c:tx>
                <c:rich>
                  <a:bodyPr/>
                  <a:lstStyle/>
                  <a:p>
                    <a:r>
                      <a:rPr lang="it-IT" dirty="0" smtClean="0"/>
                      <a:t>Job 2</a:t>
                    </a:r>
                  </a:p>
                  <a:p>
                    <a:r>
                      <a:rPr lang="it-IT" dirty="0" smtClean="0"/>
                      <a:t>Time: 27%</a:t>
                    </a:r>
                  </a:p>
                  <a:p>
                    <a:r>
                      <a:rPr lang="it-IT" dirty="0" smtClean="0"/>
                      <a:t>Volume: 151M</a:t>
                    </a:r>
                    <a:r>
                      <a:rPr lang="it-IT" baseline="0" dirty="0" smtClean="0"/>
                      <a:t> </a:t>
                    </a:r>
                    <a:endParaRPr lang="it-IT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77312773403325"/>
                  <c:y val="0.153262029746282"/>
                </c:manualLayout>
              </c:layout>
              <c:tx>
                <c:rich>
                  <a:bodyPr/>
                  <a:lstStyle/>
                  <a:p>
                    <a:r>
                      <a:rPr lang="it-IT" dirty="0" smtClean="0"/>
                      <a:t>Job 3</a:t>
                    </a:r>
                  </a:p>
                  <a:p>
                    <a:r>
                      <a:rPr lang="it-IT" dirty="0" smtClean="0"/>
                      <a:t>Time: 25%</a:t>
                    </a:r>
                  </a:p>
                  <a:p>
                    <a:r>
                      <a:rPr lang="it-IT" dirty="0" smtClean="0"/>
                      <a:t>Volume:</a:t>
                    </a:r>
                    <a:r>
                      <a:rPr lang="it-IT" baseline="0" dirty="0" smtClean="0"/>
                      <a:t> 151M</a:t>
                    </a:r>
                    <a:endParaRPr lang="it-IT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0119306649168855"/>
                  <c:y val="0.074368912219305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0193648293963255"/>
                  <c:y val="0.13703703703703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Foglio1!$B$105:$F$105</c:f>
              <c:strCache>
                <c:ptCount val="5"/>
                <c:pt idx="0">
                  <c:v>Job1: Data pre-processing</c:v>
                </c:pt>
                <c:pt idx="1">
                  <c:v>Job 2: Item frequency computation</c:v>
                </c:pt>
                <c:pt idx="2">
                  <c:v>Job 3: Itemset Mining</c:v>
                </c:pt>
                <c:pt idx="3">
                  <c:v>Job 4: Rule extraction</c:v>
                </c:pt>
                <c:pt idx="4">
                  <c:v>Job 5: Rule aggregation and sorting</c:v>
                </c:pt>
              </c:strCache>
            </c:strRef>
          </c:cat>
          <c:val>
            <c:numRef>
              <c:f>Foglio1!$B$107:$F$107</c:f>
              <c:numCache>
                <c:formatCode>General</c:formatCode>
                <c:ptCount val="5"/>
                <c:pt idx="0">
                  <c:v>669.0</c:v>
                </c:pt>
                <c:pt idx="1">
                  <c:v>391.0</c:v>
                </c:pt>
                <c:pt idx="2">
                  <c:v>373.0</c:v>
                </c:pt>
                <c:pt idx="3">
                  <c:v>17.0</c:v>
                </c:pt>
                <c:pt idx="4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ayout>
        <c:manualLayout>
          <c:xMode val="edge"/>
          <c:yMode val="edge"/>
          <c:x val="0.0303301618547681"/>
          <c:y val="0.810189851268591"/>
          <c:w val="0.96850634295713"/>
          <c:h val="0.1749953339165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0870-47D9-8E40-A181-845367420912}" type="datetimeFigureOut">
              <a:rPr lang="it-IT" smtClean="0"/>
              <a:t>19/03/13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296D-24C4-D049-9E03-9735B6C4311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78523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938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31</Words>
  <Application>Microsoft Macintosh PowerPoint</Application>
  <PresentationFormat>Presentazione su schermo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Luigi Grimaudo</dc:creator>
  <cp:lastModifiedBy>Luigi Grimaudo</cp:lastModifiedBy>
  <cp:revision>10</cp:revision>
  <dcterms:created xsi:type="dcterms:W3CDTF">2013-03-19T13:02:21Z</dcterms:created>
  <dcterms:modified xsi:type="dcterms:W3CDTF">2013-03-20T20:43:15Z</dcterms:modified>
</cp:coreProperties>
</file>