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rimaryHD:Users:nav:Documents:papers:ispa13:results:Datase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Foglio7!$E$1:$E$41</c:f>
              <c:strCache>
                <c:ptCount val="41"/>
                <c:pt idx="0">
                  <c:v>RTT=0-5:</c:v>
                </c:pt>
                <c:pt idx="1">
                  <c:v>RTT=5-10:</c:v>
                </c:pt>
                <c:pt idx="2">
                  <c:v>RTT=10-15:</c:v>
                </c:pt>
                <c:pt idx="3">
                  <c:v>RTT=15-20:</c:v>
                </c:pt>
                <c:pt idx="4">
                  <c:v>RTT=20-25:</c:v>
                </c:pt>
                <c:pt idx="5">
                  <c:v>RTT=25-30:</c:v>
                </c:pt>
                <c:pt idx="6">
                  <c:v>RTT=30-35:</c:v>
                </c:pt>
                <c:pt idx="7">
                  <c:v>RTT=35-40:</c:v>
                </c:pt>
                <c:pt idx="8">
                  <c:v>RTT=40-45:</c:v>
                </c:pt>
                <c:pt idx="9">
                  <c:v>RTT=45-50:</c:v>
                </c:pt>
                <c:pt idx="10">
                  <c:v>RTT=50-55:</c:v>
                </c:pt>
                <c:pt idx="11">
                  <c:v>RTT=55-60:</c:v>
                </c:pt>
                <c:pt idx="12">
                  <c:v>RTT=60-65:</c:v>
                </c:pt>
                <c:pt idx="13">
                  <c:v>RTT=65-70:</c:v>
                </c:pt>
                <c:pt idx="14">
                  <c:v>RTT=70-75:</c:v>
                </c:pt>
                <c:pt idx="15">
                  <c:v>RTT=75-80:</c:v>
                </c:pt>
                <c:pt idx="16">
                  <c:v>RTT=80-85:</c:v>
                </c:pt>
                <c:pt idx="17">
                  <c:v>RTT=85-90:</c:v>
                </c:pt>
                <c:pt idx="18">
                  <c:v>RTT=90-95:</c:v>
                </c:pt>
                <c:pt idx="19">
                  <c:v>RTT=95-100:</c:v>
                </c:pt>
                <c:pt idx="20">
                  <c:v>RTT=100-105:</c:v>
                </c:pt>
                <c:pt idx="21">
                  <c:v>RTT=105-110:</c:v>
                </c:pt>
                <c:pt idx="22">
                  <c:v>RTT=110-115:</c:v>
                </c:pt>
                <c:pt idx="23">
                  <c:v>RTT=115-120:</c:v>
                </c:pt>
                <c:pt idx="24">
                  <c:v>RTT=120-125:</c:v>
                </c:pt>
                <c:pt idx="25">
                  <c:v>RTT=125-130:</c:v>
                </c:pt>
                <c:pt idx="26">
                  <c:v>RTT=130-135:</c:v>
                </c:pt>
                <c:pt idx="27">
                  <c:v>RTT=135-140:</c:v>
                </c:pt>
                <c:pt idx="28">
                  <c:v>RTT=140-145:</c:v>
                </c:pt>
                <c:pt idx="29">
                  <c:v>RTT=145-150:</c:v>
                </c:pt>
                <c:pt idx="30">
                  <c:v>RTT=150-155:</c:v>
                </c:pt>
                <c:pt idx="31">
                  <c:v>RTT=155-160:</c:v>
                </c:pt>
                <c:pt idx="32">
                  <c:v>RTT=160-165:</c:v>
                </c:pt>
                <c:pt idx="33">
                  <c:v>RTT=165-170:</c:v>
                </c:pt>
                <c:pt idx="34">
                  <c:v>RTT=170-175:</c:v>
                </c:pt>
                <c:pt idx="35">
                  <c:v>RTT=175-180:</c:v>
                </c:pt>
                <c:pt idx="36">
                  <c:v>RTT=180-185:</c:v>
                </c:pt>
                <c:pt idx="37">
                  <c:v>RTT=185-190:</c:v>
                </c:pt>
                <c:pt idx="38">
                  <c:v>RTT=190-195:</c:v>
                </c:pt>
                <c:pt idx="39">
                  <c:v>RTT=195-200:</c:v>
                </c:pt>
                <c:pt idx="40">
                  <c:v>RTT=&gt;200:</c:v>
                </c:pt>
              </c:strCache>
            </c:strRef>
          </c:cat>
          <c:val>
            <c:numRef>
              <c:f>Foglio7!$F$1:$F$41</c:f>
              <c:numCache>
                <c:formatCode>#,##0</c:formatCode>
                <c:ptCount val="41"/>
                <c:pt idx="0">
                  <c:v>9.129579E6</c:v>
                </c:pt>
                <c:pt idx="1">
                  <c:v>2.6137307E7</c:v>
                </c:pt>
                <c:pt idx="2">
                  <c:v>1.8413546E7</c:v>
                </c:pt>
                <c:pt idx="3">
                  <c:v>1.6347918E7</c:v>
                </c:pt>
                <c:pt idx="4">
                  <c:v>8.639033E6</c:v>
                </c:pt>
                <c:pt idx="5">
                  <c:v>6.347358E6</c:v>
                </c:pt>
                <c:pt idx="6">
                  <c:v>5.480432E6</c:v>
                </c:pt>
                <c:pt idx="7">
                  <c:v>5.540982E6</c:v>
                </c:pt>
                <c:pt idx="8">
                  <c:v>4.075241E6</c:v>
                </c:pt>
                <c:pt idx="9">
                  <c:v>2.652397E6</c:v>
                </c:pt>
                <c:pt idx="10">
                  <c:v>2.146389E6</c:v>
                </c:pt>
                <c:pt idx="11">
                  <c:v>1.653267E6</c:v>
                </c:pt>
                <c:pt idx="12">
                  <c:v>1.255797E6</c:v>
                </c:pt>
                <c:pt idx="13">
                  <c:v>1.098811E6</c:v>
                </c:pt>
                <c:pt idx="14">
                  <c:v>917237.0</c:v>
                </c:pt>
                <c:pt idx="15">
                  <c:v>897949.0</c:v>
                </c:pt>
                <c:pt idx="16">
                  <c:v>730869.0</c:v>
                </c:pt>
                <c:pt idx="17">
                  <c:v>656902.0</c:v>
                </c:pt>
                <c:pt idx="18">
                  <c:v>645717.0</c:v>
                </c:pt>
                <c:pt idx="19">
                  <c:v>903417.0</c:v>
                </c:pt>
                <c:pt idx="20">
                  <c:v>4.452126E6</c:v>
                </c:pt>
                <c:pt idx="21">
                  <c:v>2.145739E6</c:v>
                </c:pt>
                <c:pt idx="22">
                  <c:v>1.723555E6</c:v>
                </c:pt>
                <c:pt idx="23">
                  <c:v>1.549094E6</c:v>
                </c:pt>
                <c:pt idx="24">
                  <c:v>1.458135E6</c:v>
                </c:pt>
                <c:pt idx="25">
                  <c:v>1.002518E6</c:v>
                </c:pt>
                <c:pt idx="26">
                  <c:v>1.020011E6</c:v>
                </c:pt>
                <c:pt idx="27">
                  <c:v>881702.0</c:v>
                </c:pt>
                <c:pt idx="28">
                  <c:v>1.066041E6</c:v>
                </c:pt>
                <c:pt idx="29">
                  <c:v>773388.0</c:v>
                </c:pt>
                <c:pt idx="30">
                  <c:v>562323.0</c:v>
                </c:pt>
                <c:pt idx="31">
                  <c:v>491092.0</c:v>
                </c:pt>
                <c:pt idx="32">
                  <c:v>1.492077E6</c:v>
                </c:pt>
                <c:pt idx="33">
                  <c:v>2.161374E6</c:v>
                </c:pt>
                <c:pt idx="34">
                  <c:v>1.988752E6</c:v>
                </c:pt>
                <c:pt idx="35">
                  <c:v>1.553335E6</c:v>
                </c:pt>
                <c:pt idx="36">
                  <c:v>1.046803E6</c:v>
                </c:pt>
                <c:pt idx="37">
                  <c:v>736494.0</c:v>
                </c:pt>
                <c:pt idx="38">
                  <c:v>591535.0</c:v>
                </c:pt>
                <c:pt idx="39">
                  <c:v>467659.0</c:v>
                </c:pt>
                <c:pt idx="40">
                  <c:v>1.0340938E7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294168"/>
        <c:axId val="2122425640"/>
      </c:barChart>
      <c:catAx>
        <c:axId val="2129294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it-IT" sz="1800" b="0" dirty="0" err="1" smtClean="0"/>
                  <a:t>Feature</a:t>
                </a:r>
                <a:endParaRPr lang="it-IT" sz="1800" b="0" dirty="0"/>
              </a:p>
            </c:rich>
          </c:tx>
          <c:layout/>
          <c:overlay val="0"/>
        </c:title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it-IT"/>
          </a:p>
        </c:txPr>
        <c:crossAx val="2122425640"/>
        <c:crosses val="autoZero"/>
        <c:auto val="1"/>
        <c:lblAlgn val="ctr"/>
        <c:lblOffset val="100"/>
        <c:noMultiLvlLbl val="0"/>
      </c:catAx>
      <c:valAx>
        <c:axId val="2122425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it-IT" sz="1800" b="0" dirty="0" err="1" smtClean="0"/>
                  <a:t>Frequency</a:t>
                </a:r>
                <a:endParaRPr lang="it-IT" sz="1800" b="0" dirty="0"/>
              </a:p>
            </c:rich>
          </c:tx>
          <c:layout/>
          <c:overlay val="0"/>
        </c:title>
        <c:numFmt formatCode="0.0E+00" sourceLinked="0"/>
        <c:majorTickMark val="in"/>
        <c:minorTickMark val="none"/>
        <c:tickLblPos val="nextTo"/>
        <c:spPr>
          <a:ln cap="flat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it-IT"/>
          </a:p>
        </c:txPr>
        <c:crossAx val="212929416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E044-10AA-5442-B005-6E4124C950D4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F56C-B66D-D040-9C13-C3F462AE3AFE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75417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440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</Words>
  <Application>Microsoft Macintosh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Luigi Grimaudo</dc:creator>
  <cp:lastModifiedBy>Luigi Grimaudo</cp:lastModifiedBy>
  <cp:revision>5</cp:revision>
  <dcterms:created xsi:type="dcterms:W3CDTF">2013-03-19T21:28:12Z</dcterms:created>
  <dcterms:modified xsi:type="dcterms:W3CDTF">2013-03-20T18:54:34Z</dcterms:modified>
</cp:coreProperties>
</file>