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1" d="100"/>
          <a:sy n="71" d="100"/>
        </p:scale>
        <p:origin x="-2256" y="-112"/>
      </p:cViewPr>
      <p:guideLst>
        <p:guide orient="horz" pos="2160"/>
        <p:guide pos="25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PrimaryHD:Users:nav:Documents:papers:ispa13:results:Dataset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04040"/>
            </a:solidFill>
          </c:spPr>
          <c:invertIfNegative val="0"/>
          <c:cat>
            <c:strRef>
              <c:f>Foglio1!$B$139:$D$139</c:f>
              <c:strCache>
                <c:ptCount val="3"/>
                <c:pt idx="0">
                  <c:v>1 node</c:v>
                </c:pt>
                <c:pt idx="1">
                  <c:v>3 nodes</c:v>
                </c:pt>
                <c:pt idx="2">
                  <c:v>5 nodes</c:v>
                </c:pt>
              </c:strCache>
            </c:strRef>
          </c:cat>
          <c:val>
            <c:numRef>
              <c:f>Foglio1!$B$141:$D$141</c:f>
              <c:numCache>
                <c:formatCode>General</c:formatCode>
                <c:ptCount val="3"/>
                <c:pt idx="0">
                  <c:v>1.0</c:v>
                </c:pt>
                <c:pt idx="1">
                  <c:v>1.870517928286852</c:v>
                </c:pt>
                <c:pt idx="2">
                  <c:v>4.489754098360656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6530120"/>
        <c:axId val="2085754536"/>
      </c:barChart>
      <c:catAx>
        <c:axId val="20865301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it-IT" sz="1800" b="0" dirty="0" err="1" smtClean="0"/>
                  <a:t>Number</a:t>
                </a:r>
                <a:r>
                  <a:rPr lang="it-IT" sz="1800" b="0" dirty="0" smtClean="0"/>
                  <a:t> of </a:t>
                </a:r>
                <a:r>
                  <a:rPr lang="it-IT" sz="1800" b="0" dirty="0" err="1" smtClean="0"/>
                  <a:t>nodes</a:t>
                </a:r>
                <a:endParaRPr lang="it-IT" sz="1800" b="0" dirty="0"/>
              </a:p>
            </c:rich>
          </c:tx>
          <c:layout/>
          <c:overlay val="0"/>
        </c:title>
        <c:majorTickMark val="in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it-IT"/>
          </a:p>
        </c:txPr>
        <c:crossAx val="2085754536"/>
        <c:crosses val="autoZero"/>
        <c:auto val="1"/>
        <c:lblAlgn val="ctr"/>
        <c:lblOffset val="100"/>
        <c:noMultiLvlLbl val="0"/>
      </c:catAx>
      <c:valAx>
        <c:axId val="208575453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it-IT" sz="1800" b="0" dirty="0" err="1" smtClean="0"/>
                  <a:t>Speedup</a:t>
                </a:r>
                <a:endParaRPr lang="it-IT" sz="1800" b="0" dirty="0"/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it-IT"/>
          </a:p>
        </c:txPr>
        <c:crossAx val="2086530120"/>
        <c:crosses val="autoZero"/>
        <c:crossBetween val="between"/>
      </c:valAx>
      <c:spPr>
        <a:noFill/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E39F-8BDD-0D48-B42D-BA9BC3B4C4AD}" type="datetimeFigureOut">
              <a:rPr lang="it-IT" smtClean="0"/>
              <a:t>20/03/13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16B2-2406-3843-B4A4-EE5DD94F26B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E39F-8BDD-0D48-B42D-BA9BC3B4C4AD}" type="datetimeFigureOut">
              <a:rPr lang="it-IT" smtClean="0"/>
              <a:t>20/03/13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16B2-2406-3843-B4A4-EE5DD94F26B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8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E39F-8BDD-0D48-B42D-BA9BC3B4C4AD}" type="datetimeFigureOut">
              <a:rPr lang="it-IT" smtClean="0"/>
              <a:t>20/03/13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16B2-2406-3843-B4A4-EE5DD94F26B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E39F-8BDD-0D48-B42D-BA9BC3B4C4AD}" type="datetimeFigureOut">
              <a:rPr lang="it-IT" smtClean="0"/>
              <a:t>20/03/13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16B2-2406-3843-B4A4-EE5DD94F26B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2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E39F-8BDD-0D48-B42D-BA9BC3B4C4AD}" type="datetimeFigureOut">
              <a:rPr lang="it-IT" smtClean="0"/>
              <a:t>20/03/13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16B2-2406-3843-B4A4-EE5DD94F26B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2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E39F-8BDD-0D48-B42D-BA9BC3B4C4AD}" type="datetimeFigureOut">
              <a:rPr lang="it-IT" smtClean="0"/>
              <a:t>20/03/13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16B2-2406-3843-B4A4-EE5DD94F26B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7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E39F-8BDD-0D48-B42D-BA9BC3B4C4AD}" type="datetimeFigureOut">
              <a:rPr lang="it-IT" smtClean="0"/>
              <a:t>20/03/13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16B2-2406-3843-B4A4-EE5DD94F26B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5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E39F-8BDD-0D48-B42D-BA9BC3B4C4AD}" type="datetimeFigureOut">
              <a:rPr lang="it-IT" smtClean="0"/>
              <a:t>20/03/13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16B2-2406-3843-B4A4-EE5DD94F26B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3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E39F-8BDD-0D48-B42D-BA9BC3B4C4AD}" type="datetimeFigureOut">
              <a:rPr lang="it-IT" smtClean="0"/>
              <a:t>20/03/13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16B2-2406-3843-B4A4-EE5DD94F26B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7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E39F-8BDD-0D48-B42D-BA9BC3B4C4AD}" type="datetimeFigureOut">
              <a:rPr lang="it-IT" smtClean="0"/>
              <a:t>20/03/13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16B2-2406-3843-B4A4-EE5DD94F26B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E39F-8BDD-0D48-B42D-BA9BC3B4C4AD}" type="datetimeFigureOut">
              <a:rPr lang="it-IT" smtClean="0"/>
              <a:t>20/03/13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16B2-2406-3843-B4A4-EE5DD94F26B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BE39F-8BDD-0D48-B42D-BA9BC3B4C4AD}" type="datetimeFigureOut">
              <a:rPr lang="it-IT" smtClean="0"/>
              <a:t>20/03/13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E16B2-2406-3843-B4A4-EE5DD94F26B3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2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46598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0496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Presentazione su schermo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di PowerPoint</vt:lpstr>
    </vt:vector>
  </TitlesOfParts>
  <Company>Politecnico di Torino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Luigi Grimaudo</dc:creator>
  <cp:lastModifiedBy>Luigi Grimaudo</cp:lastModifiedBy>
  <cp:revision>2</cp:revision>
  <dcterms:created xsi:type="dcterms:W3CDTF">2013-03-19T23:42:27Z</dcterms:created>
  <dcterms:modified xsi:type="dcterms:W3CDTF">2013-03-19T23:47:45Z</dcterms:modified>
</cp:coreProperties>
</file>