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2" r:id="rId1"/>
  </p:sldMasterIdLst>
  <p:sldIdLst>
    <p:sldId id="258" r:id="rId2"/>
    <p:sldId id="259" r:id="rId3"/>
    <p:sldId id="263" r:id="rId4"/>
    <p:sldId id="264" r:id="rId5"/>
    <p:sldId id="257" r:id="rId6"/>
    <p:sldId id="260" r:id="rId7"/>
    <p:sldId id="265" r:id="rId8"/>
    <p:sldId id="261" r:id="rId9"/>
    <p:sldId id="26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577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147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4691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426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9662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921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387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65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260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872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656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445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92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045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79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476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795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50.png"/><Relationship Id="rId18" Type="http://schemas.openxmlformats.org/officeDocument/2006/relationships/slide" Target="slide4.xml"/><Relationship Id="rId3" Type="http://schemas.openxmlformats.org/officeDocument/2006/relationships/slide" Target="slide5.xml"/><Relationship Id="rId21" Type="http://schemas.openxmlformats.org/officeDocument/2006/relationships/slide" Target="slide7.xml"/><Relationship Id="rId7" Type="http://schemas.openxmlformats.org/officeDocument/2006/relationships/image" Target="../media/image30.png"/><Relationship Id="rId12" Type="http://schemas.openxmlformats.org/officeDocument/2006/relationships/slide" Target="slide10.xml"/><Relationship Id="rId17" Type="http://schemas.openxmlformats.org/officeDocument/2006/relationships/image" Target="../media/image7.png"/><Relationship Id="rId25" Type="http://schemas.openxmlformats.org/officeDocument/2006/relationships/image" Target="../media/image90.png"/><Relationship Id="rId2" Type="http://schemas.openxmlformats.org/officeDocument/2006/relationships/image" Target="../media/image2.png"/><Relationship Id="rId16" Type="http://schemas.openxmlformats.org/officeDocument/2006/relationships/image" Target="../media/image60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image" Target="../media/image5.png"/><Relationship Id="rId24" Type="http://schemas.openxmlformats.org/officeDocument/2006/relationships/slide" Target="slide9.xml"/><Relationship Id="rId5" Type="http://schemas.openxmlformats.org/officeDocument/2006/relationships/image" Target="../media/image3.png"/><Relationship Id="rId15" Type="http://schemas.openxmlformats.org/officeDocument/2006/relationships/slide" Target="slide3.xml"/><Relationship Id="rId23" Type="http://schemas.openxmlformats.org/officeDocument/2006/relationships/image" Target="../media/image9.png"/><Relationship Id="rId10" Type="http://schemas.openxmlformats.org/officeDocument/2006/relationships/image" Target="../media/image40.png"/><Relationship Id="rId19" Type="http://schemas.openxmlformats.org/officeDocument/2006/relationships/image" Target="../media/image70.png"/><Relationship Id="rId4" Type="http://schemas.openxmlformats.org/officeDocument/2006/relationships/image" Target="../media/image20.png"/><Relationship Id="rId9" Type="http://schemas.openxmlformats.org/officeDocument/2006/relationships/slide" Target="slide8.xml"/><Relationship Id="rId14" Type="http://schemas.openxmlformats.org/officeDocument/2006/relationships/image" Target="../media/image6.png"/><Relationship Id="rId22" Type="http://schemas.openxmlformats.org/officeDocument/2006/relationships/image" Target="../media/image8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635FE-CA1F-4B60-8429-9D0F75D967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0483" y="2167681"/>
            <a:ext cx="5783855" cy="939188"/>
          </a:xfrm>
        </p:spPr>
        <p:txBody>
          <a:bodyPr/>
          <a:lstStyle/>
          <a:p>
            <a:r>
              <a:rPr lang="pt-PT" dirty="0"/>
              <a:t>Projeto Software</a:t>
            </a:r>
          </a:p>
        </p:txBody>
      </p:sp>
      <p:pic>
        <p:nvPicPr>
          <p:cNvPr id="4" name="Imagem 3" descr="Uma imagem com desenho&#10;&#10;Descrição gerada automaticamente">
            <a:extLst>
              <a:ext uri="{FF2B5EF4-FFF2-40B4-BE49-F238E27FC236}">
                <a16:creationId xmlns:a16="http://schemas.microsoft.com/office/drawing/2014/main" id="{C1A43225-EC04-4496-85CE-E52BACA73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9933" y="108442"/>
            <a:ext cx="2911455" cy="1048329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B586851B-B5F8-4D1B-A622-E93F24787263}"/>
              </a:ext>
            </a:extLst>
          </p:cNvPr>
          <p:cNvSpPr/>
          <p:nvPr/>
        </p:nvSpPr>
        <p:spPr>
          <a:xfrm>
            <a:off x="4411032" y="3106869"/>
            <a:ext cx="41227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ESCOLA DIGITAL PROFISSIONAL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23196AB-BF99-4505-8391-8203DC2463C0}"/>
              </a:ext>
            </a:extLst>
          </p:cNvPr>
          <p:cNvSpPr txBox="1"/>
          <p:nvPr/>
        </p:nvSpPr>
        <p:spPr>
          <a:xfrm>
            <a:off x="2579186" y="3407186"/>
            <a:ext cx="7786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Técnico de Gestão e Programação de Sistemas Informáticos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872DE65-765B-4C24-8F8F-1BE07C69B66E}"/>
              </a:ext>
            </a:extLst>
          </p:cNvPr>
          <p:cNvSpPr txBox="1"/>
          <p:nvPr/>
        </p:nvSpPr>
        <p:spPr>
          <a:xfrm>
            <a:off x="4898789" y="3736014"/>
            <a:ext cx="314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Apresentação de Defesa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EB4236F-82EF-4B8B-BF86-D85E2E736EC4}"/>
              </a:ext>
            </a:extLst>
          </p:cNvPr>
          <p:cNvSpPr txBox="1"/>
          <p:nvPr/>
        </p:nvSpPr>
        <p:spPr>
          <a:xfrm>
            <a:off x="9364338" y="5711386"/>
            <a:ext cx="2413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000" dirty="0"/>
              <a:t>Fábio Ramos</a:t>
            </a:r>
          </a:p>
          <a:p>
            <a:pPr algn="r"/>
            <a:r>
              <a:rPr lang="pt-PT" sz="2000" dirty="0"/>
              <a:t>Turma: TGPSI2H</a:t>
            </a:r>
          </a:p>
          <a:p>
            <a:pPr algn="r"/>
            <a:r>
              <a:rPr lang="pt-PT" sz="2000" dirty="0"/>
              <a:t>Nº: 2218025</a:t>
            </a:r>
          </a:p>
        </p:txBody>
      </p:sp>
    </p:spTree>
    <p:extLst>
      <p:ext uri="{BB962C8B-B14F-4D97-AF65-F5344CB8AC3E}">
        <p14:creationId xmlns:p14="http://schemas.microsoft.com/office/powerpoint/2010/main" val="2465441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E0291C-F830-4A6E-9586-60D36DDD6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524959"/>
            <a:ext cx="4446853" cy="843183"/>
          </a:xfrm>
        </p:spPr>
        <p:txBody>
          <a:bodyPr/>
          <a:lstStyle/>
          <a:p>
            <a:r>
              <a:rPr lang="pt-PT" dirty="0"/>
              <a:t>Pós projeto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A721ECA-1D42-4326-9BFF-563E8C907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01209"/>
            <a:ext cx="8915400" cy="1482666"/>
          </a:xfrm>
        </p:spPr>
        <p:txBody>
          <a:bodyPr>
            <a:normAutofit/>
          </a:bodyPr>
          <a:lstStyle/>
          <a:p>
            <a:r>
              <a:rPr lang="pt-PT" sz="2000" dirty="0"/>
              <a:t>Elaboração do manual de utilizador</a:t>
            </a:r>
          </a:p>
          <a:p>
            <a:r>
              <a:rPr lang="pt-PT" sz="2000" dirty="0"/>
              <a:t>Relatório final</a:t>
            </a:r>
          </a:p>
        </p:txBody>
      </p:sp>
    </p:spTree>
    <p:extLst>
      <p:ext uri="{BB962C8B-B14F-4D97-AF65-F5344CB8AC3E}">
        <p14:creationId xmlns:p14="http://schemas.microsoft.com/office/powerpoint/2010/main" val="912538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E0291C-F830-4A6E-9586-60D36DDD6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8519" y="92578"/>
            <a:ext cx="3150576" cy="843183"/>
          </a:xfrm>
        </p:spPr>
        <p:txBody>
          <a:bodyPr>
            <a:normAutofit/>
          </a:bodyPr>
          <a:lstStyle/>
          <a:p>
            <a:r>
              <a:rPr lang="pt-PT" sz="4000" dirty="0"/>
              <a:t>Healthy Life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5" name="Pré-visualização de Diapositivo 14">
                <a:extLst>
                  <a:ext uri="{FF2B5EF4-FFF2-40B4-BE49-F238E27FC236}">
                    <a16:creationId xmlns:a16="http://schemas.microsoft.com/office/drawing/2014/main" id="{6550DEA6-CE34-4949-8CB5-DA68E05F39D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6757397"/>
                  </p:ext>
                </p:extLst>
              </p:nvPr>
            </p:nvGraphicFramePr>
            <p:xfrm>
              <a:off x="2651767" y="2880883"/>
              <a:ext cx="2190307" cy="1043320"/>
            </p:xfrm>
            <a:graphic>
              <a:graphicData uri="http://schemas.microsoft.com/office/powerpoint/2016/slidezoom">
                <pslz:sldZm>
                  <pslz:sldZmObj sldId="257" cId="193004370">
                    <pslz:zmPr id="{D4AC5873-A0DD-4996-B44C-F582C03F2879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90307" cy="104332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5" name="Pré-visualização de Diapositivo 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550DEA6-CE34-4949-8CB5-DA68E05F39D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51767" y="2880883"/>
                <a:ext cx="2190307" cy="104332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7" name="Pré-visualização de Diapositivo 16">
                <a:extLst>
                  <a:ext uri="{FF2B5EF4-FFF2-40B4-BE49-F238E27FC236}">
                    <a16:creationId xmlns:a16="http://schemas.microsoft.com/office/drawing/2014/main" id="{3CFE1D00-8415-469E-801D-E5A8CDF6531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75878586"/>
                  </p:ext>
                </p:extLst>
              </p:nvPr>
            </p:nvGraphicFramePr>
            <p:xfrm>
              <a:off x="1358157" y="4826004"/>
              <a:ext cx="927843" cy="521912"/>
            </p:xfrm>
            <a:graphic>
              <a:graphicData uri="http://schemas.microsoft.com/office/powerpoint/2016/slidezoom">
                <pslz:sldZm>
                  <pslz:sldZmObj sldId="260" cId="721705095">
                    <pslz:zmPr id="{757423DF-76FF-4E74-B8D8-5FCF275B498A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927843" cy="52191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7" name="Pré-visualização de Diapositivo 1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3CFE1D00-8415-469E-801D-E5A8CDF6531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58157" y="4826004"/>
                <a:ext cx="927843" cy="52191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9" name="Pré-visualização de Diapositivo 18">
                <a:extLst>
                  <a:ext uri="{FF2B5EF4-FFF2-40B4-BE49-F238E27FC236}">
                    <a16:creationId xmlns:a16="http://schemas.microsoft.com/office/drawing/2014/main" id="{D5214197-AA25-45BD-B920-F584317589F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23498598"/>
                  </p:ext>
                </p:extLst>
              </p:nvPr>
            </p:nvGraphicFramePr>
            <p:xfrm>
              <a:off x="2999830" y="4826004"/>
              <a:ext cx="927843" cy="521912"/>
            </p:xfrm>
            <a:graphic>
              <a:graphicData uri="http://schemas.microsoft.com/office/powerpoint/2016/slidezoom">
                <pslz:sldZm>
                  <pslz:sldZmObj sldId="261" cId="2138096742">
                    <pslz:zmPr id="{91D09742-CB53-4678-93EF-FFAC9F9E3D87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927843" cy="52191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9" name="Pré-visualização de Diapositivo 18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D5214197-AA25-45BD-B920-F584317589F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99830" y="4826004"/>
                <a:ext cx="927843" cy="52191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1" name="Pré-visualização de Diapositivo 20">
                <a:extLst>
                  <a:ext uri="{FF2B5EF4-FFF2-40B4-BE49-F238E27FC236}">
                    <a16:creationId xmlns:a16="http://schemas.microsoft.com/office/drawing/2014/main" id="{D6167609-939D-4E35-8A67-52751CFD75F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65844462"/>
                  </p:ext>
                </p:extLst>
              </p:nvPr>
            </p:nvGraphicFramePr>
            <p:xfrm>
              <a:off x="4842074" y="4826004"/>
              <a:ext cx="927843" cy="521912"/>
            </p:xfrm>
            <a:graphic>
              <a:graphicData uri="http://schemas.microsoft.com/office/powerpoint/2016/slidezoom">
                <pslz:sldZm>
                  <pslz:sldZmObj sldId="262" cId="912538252">
                    <pslz:zmPr id="{1148CC6E-BA7C-462C-9B59-E7B0C517F9E2}" returnToParent="0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927843" cy="52191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1" name="Pré-visualização de Diapositivo 20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D6167609-939D-4E35-8A67-52751CFD75F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42074" y="4826004"/>
                <a:ext cx="927843" cy="52191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3" name="Pré-visualização de Diapositivo 22">
                <a:extLst>
                  <a:ext uri="{FF2B5EF4-FFF2-40B4-BE49-F238E27FC236}">
                    <a16:creationId xmlns:a16="http://schemas.microsoft.com/office/drawing/2014/main" id="{18608BA1-D7C5-4859-A281-F8D03E712DE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6710565"/>
                  </p:ext>
                </p:extLst>
              </p:nvPr>
            </p:nvGraphicFramePr>
            <p:xfrm>
              <a:off x="5305995" y="1124515"/>
              <a:ext cx="2190307" cy="1043321"/>
            </p:xfrm>
            <a:graphic>
              <a:graphicData uri="http://schemas.microsoft.com/office/powerpoint/2016/slidezoom">
                <pslz:sldZm>
                  <pslz:sldZmObj sldId="263" cId="2902014290">
                    <pslz:zmPr id="{DA829AD7-F28E-44BE-BE73-F1B6D76DBE81}" returnToParent="0" transitionDur="100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90307" cy="104332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3" name="Pré-visualização de Diapositivo 22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18608BA1-D7C5-4859-A281-F8D03E712DE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05995" y="1124515"/>
                <a:ext cx="2190307" cy="104332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8" name="Pré-visualização de Diapositivo 47">
                <a:extLst>
                  <a:ext uri="{FF2B5EF4-FFF2-40B4-BE49-F238E27FC236}">
                    <a16:creationId xmlns:a16="http://schemas.microsoft.com/office/drawing/2014/main" id="{BCEE97C4-6152-4A2B-BC20-3B05A739C90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63401872"/>
                  </p:ext>
                </p:extLst>
              </p:nvPr>
            </p:nvGraphicFramePr>
            <p:xfrm>
              <a:off x="8264328" y="2880882"/>
              <a:ext cx="2190307" cy="1043321"/>
            </p:xfrm>
            <a:graphic>
              <a:graphicData uri="http://schemas.microsoft.com/office/powerpoint/2016/slidezoom">
                <pslz:sldZm>
                  <pslz:sldZmObj sldId="264" cId="2217798959">
                    <pslz:zmPr id="{35EA84EC-498A-461B-AB77-6620032472F4}" returnToParent="0" transitionDur="1000">
                      <p166:blipFill xmlns:p166="http://schemas.microsoft.com/office/powerpoint/2016/6/main">
                        <a:blip r:embed="rId1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90307" cy="104332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8" name="Pré-visualização de Diapositivo 47">
                <a:hlinkClick r:id="rId18" action="ppaction://hlinksldjump"/>
                <a:extLst>
                  <a:ext uri="{FF2B5EF4-FFF2-40B4-BE49-F238E27FC236}">
                    <a16:creationId xmlns:a16="http://schemas.microsoft.com/office/drawing/2014/main" id="{BCEE97C4-6152-4A2B-BC20-3B05A739C90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264328" y="2880882"/>
                <a:ext cx="2190307" cy="104332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0" name="Pré-visualização de Diapositivo 49">
                <a:extLst>
                  <a:ext uri="{FF2B5EF4-FFF2-40B4-BE49-F238E27FC236}">
                    <a16:creationId xmlns:a16="http://schemas.microsoft.com/office/drawing/2014/main" id="{90BAF22E-E7B6-4AC9-B8C6-B4A1A67AA42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58460022"/>
                  </p:ext>
                </p:extLst>
              </p:nvPr>
            </p:nvGraphicFramePr>
            <p:xfrm>
              <a:off x="8264328" y="4826255"/>
              <a:ext cx="2190307" cy="1043321"/>
            </p:xfrm>
            <a:graphic>
              <a:graphicData uri="http://schemas.microsoft.com/office/powerpoint/2016/slidezoom">
                <pslz:sldZm>
                  <pslz:sldZmObj sldId="265" cId="730984734">
                    <pslz:zmPr id="{ECCEE793-1ECD-4BA0-B5E1-1E498089BC41}" returnToParent="0" transitionDur="1000">
                      <p166:blipFill xmlns:p166="http://schemas.microsoft.com/office/powerpoint/2016/6/main">
                        <a:blip r:embed="rId2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90307" cy="104332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0" name="Pré-visualização de Diapositivo 49">
                <a:hlinkClick r:id="rId21" action="ppaction://hlinksldjump"/>
                <a:extLst>
                  <a:ext uri="{FF2B5EF4-FFF2-40B4-BE49-F238E27FC236}">
                    <a16:creationId xmlns:a16="http://schemas.microsoft.com/office/drawing/2014/main" id="{90BAF22E-E7B6-4AC9-B8C6-B4A1A67AA42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264328" y="4826255"/>
                <a:ext cx="2190307" cy="104332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Pré-visualização de Diapositivo 3">
                <a:extLst>
                  <a:ext uri="{FF2B5EF4-FFF2-40B4-BE49-F238E27FC236}">
                    <a16:creationId xmlns:a16="http://schemas.microsoft.com/office/drawing/2014/main" id="{58F5D47C-468D-4E0C-8041-86581D0FAD6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9823522"/>
                  </p:ext>
                </p:extLst>
              </p:nvPr>
            </p:nvGraphicFramePr>
            <p:xfrm>
              <a:off x="2999830" y="5869325"/>
              <a:ext cx="927843" cy="521912"/>
            </p:xfrm>
            <a:graphic>
              <a:graphicData uri="http://schemas.microsoft.com/office/powerpoint/2016/slidezoom">
                <pslz:sldZm>
                  <pslz:sldZmObj sldId="266" cId="3124149782">
                    <pslz:zmPr id="{F378258F-2928-4CE3-AA7D-49E89E3A7426}" returnToParent="0" transitionDur="1000">
                      <p166:blipFill xmlns:p166="http://schemas.microsoft.com/office/powerpoint/2016/6/main">
                        <a:blip r:embed="rId2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927843" cy="52191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Pré-visualização de Diapositivo 3">
                <a:hlinkClick r:id="rId24" action="ppaction://hlinksldjump"/>
                <a:extLst>
                  <a:ext uri="{FF2B5EF4-FFF2-40B4-BE49-F238E27FC236}">
                    <a16:creationId xmlns:a16="http://schemas.microsoft.com/office/drawing/2014/main" id="{58F5D47C-468D-4E0C-8041-86581D0FAD6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999830" y="5869325"/>
                <a:ext cx="927843" cy="52191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6658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E0291C-F830-4A6E-9586-60D36DDD6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008" y="691116"/>
            <a:ext cx="4446853" cy="520996"/>
          </a:xfrm>
        </p:spPr>
        <p:txBody>
          <a:bodyPr>
            <a:noAutofit/>
          </a:bodyPr>
          <a:lstStyle/>
          <a:p>
            <a:r>
              <a:rPr lang="pt-PT" dirty="0"/>
              <a:t>Sinopse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A721ECA-1D42-4326-9BFF-563E8C907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3008" y="1584251"/>
            <a:ext cx="8915400" cy="30728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000" dirty="0"/>
              <a:t>Permitir ao utente escolher o local e agendar as suas consultas;</a:t>
            </a:r>
          </a:p>
          <a:p>
            <a:pPr marL="0" indent="0">
              <a:buNone/>
            </a:pPr>
            <a:r>
              <a:rPr lang="pt-PT" sz="2000" dirty="0"/>
              <a:t>Gestão de consultas e utilizadores (agendar, alterar, apagar, etc.) ;</a:t>
            </a:r>
          </a:p>
          <a:p>
            <a:pPr marL="0" indent="0">
              <a:buNone/>
            </a:pPr>
            <a:endParaRPr lang="pt-PT" sz="2000" dirty="0"/>
          </a:p>
          <a:p>
            <a:r>
              <a:rPr lang="pt-PT" sz="2000" dirty="0"/>
              <a:t>Tipos de utilizadores:</a:t>
            </a:r>
          </a:p>
          <a:p>
            <a:pPr marL="0" indent="0">
              <a:buNone/>
            </a:pPr>
            <a:r>
              <a:rPr lang="pt-PT" sz="2000" dirty="0"/>
              <a:t> - Administrador</a:t>
            </a:r>
          </a:p>
          <a:p>
            <a:pPr marL="0" indent="0">
              <a:buNone/>
            </a:pPr>
            <a:r>
              <a:rPr lang="pt-PT" sz="2000" dirty="0"/>
              <a:t> - utilizador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02014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E0291C-F830-4A6E-9586-60D36DDD6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008" y="691116"/>
            <a:ext cx="4446853" cy="520996"/>
          </a:xfrm>
        </p:spPr>
        <p:txBody>
          <a:bodyPr>
            <a:noAutofit/>
          </a:bodyPr>
          <a:lstStyle/>
          <a:p>
            <a:r>
              <a:rPr lang="pt-PT" dirty="0"/>
              <a:t>Logotipo</a:t>
            </a:r>
          </a:p>
        </p:txBody>
      </p:sp>
      <p:pic>
        <p:nvPicPr>
          <p:cNvPr id="7" name="Imagem 6" descr="Uma imagem com desenho&#10;&#10;Descrição gerada automaticamente">
            <a:extLst>
              <a:ext uri="{FF2B5EF4-FFF2-40B4-BE49-F238E27FC236}">
                <a16:creationId xmlns:a16="http://schemas.microsoft.com/office/drawing/2014/main" id="{81B6C13C-0AF8-4B31-A809-CDCA76B3C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010" y="1861681"/>
            <a:ext cx="4167576" cy="227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798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E0291C-F830-4A6E-9586-60D36DDD6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524959"/>
            <a:ext cx="4446853" cy="843183"/>
          </a:xfrm>
        </p:spPr>
        <p:txBody>
          <a:bodyPr/>
          <a:lstStyle/>
          <a:p>
            <a:r>
              <a:rPr lang="pt-PT" dirty="0"/>
              <a:t>Fases do projeto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A721ECA-1D42-4326-9BFF-563E8C907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01209"/>
            <a:ext cx="8915400" cy="1482666"/>
          </a:xfrm>
        </p:spPr>
        <p:txBody>
          <a:bodyPr>
            <a:normAutofit/>
          </a:bodyPr>
          <a:lstStyle/>
          <a:p>
            <a:r>
              <a:rPr lang="pt-PT" sz="2000" dirty="0"/>
              <a:t>Pré projeto</a:t>
            </a:r>
          </a:p>
          <a:p>
            <a:r>
              <a:rPr lang="pt-PT" sz="2000" dirty="0"/>
              <a:t>Projeto</a:t>
            </a:r>
          </a:p>
          <a:p>
            <a:r>
              <a:rPr lang="pt-PT" sz="2000" dirty="0"/>
              <a:t>Pós projeto</a:t>
            </a:r>
          </a:p>
        </p:txBody>
      </p:sp>
    </p:spTree>
    <p:extLst>
      <p:ext uri="{BB962C8B-B14F-4D97-AF65-F5344CB8AC3E}">
        <p14:creationId xmlns:p14="http://schemas.microsoft.com/office/powerpoint/2010/main" val="193004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E0291C-F830-4A6E-9586-60D36DDD6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524959"/>
            <a:ext cx="4446853" cy="843183"/>
          </a:xfrm>
        </p:spPr>
        <p:txBody>
          <a:bodyPr/>
          <a:lstStyle/>
          <a:p>
            <a:r>
              <a:rPr lang="pt-PT" dirty="0"/>
              <a:t>Pré - projeto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A721ECA-1D42-4326-9BFF-563E8C907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01208"/>
            <a:ext cx="8915400" cy="5007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000" dirty="0"/>
              <a:t>Para a submeter a aprovação do projeto foi realizado um documento de proposta com as seguintes secções:</a:t>
            </a:r>
          </a:p>
          <a:p>
            <a:endParaRPr lang="pt-PT" sz="2000" dirty="0"/>
          </a:p>
          <a:p>
            <a:r>
              <a:rPr lang="pt-PT" sz="2000" dirty="0"/>
              <a:t>Contextualização</a:t>
            </a:r>
          </a:p>
          <a:p>
            <a:r>
              <a:rPr lang="pt-PT" sz="2000" dirty="0"/>
              <a:t>Objetivos e âmbito do projeto</a:t>
            </a:r>
          </a:p>
          <a:p>
            <a:r>
              <a:rPr lang="pt-PT" sz="2000" dirty="0"/>
              <a:t>Requisitos</a:t>
            </a:r>
          </a:p>
          <a:p>
            <a:r>
              <a:rPr lang="pt-PT" sz="2000" dirty="0"/>
              <a:t>Protótipo</a:t>
            </a:r>
          </a:p>
          <a:p>
            <a:r>
              <a:rPr lang="pt-PT" sz="2000" dirty="0"/>
              <a:t>Referências</a:t>
            </a:r>
          </a:p>
          <a:p>
            <a:r>
              <a:rPr lang="pt-PT" sz="2000" dirty="0"/>
              <a:t>Anexos</a:t>
            </a:r>
          </a:p>
          <a:p>
            <a:r>
              <a:rPr lang="pt-PT" sz="2000" dirty="0"/>
              <a:t>Criação de repositório no GitHub </a:t>
            </a:r>
          </a:p>
          <a:p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721705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E0291C-F830-4A6E-9586-60D36DDD6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524959"/>
            <a:ext cx="4446853" cy="843183"/>
          </a:xfrm>
        </p:spPr>
        <p:txBody>
          <a:bodyPr/>
          <a:lstStyle/>
          <a:p>
            <a:r>
              <a:rPr lang="pt-PT" dirty="0"/>
              <a:t>Protótipo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A721ECA-1D42-4326-9BFF-563E8C907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68142"/>
            <a:ext cx="8915400" cy="843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000" dirty="0"/>
              <a:t>Para elaborar o esboço da interface com o utilizador usei a aplicação Pencil V3.1.0.</a:t>
            </a:r>
          </a:p>
        </p:txBody>
      </p:sp>
      <p:pic>
        <p:nvPicPr>
          <p:cNvPr id="7" name="Imagem 6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6159F0CB-CE74-4A12-871C-C43FC8198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754" y="2254653"/>
            <a:ext cx="4104167" cy="323520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D0E9874-87AC-42FE-B7D1-07D94D5C5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350" y="2091178"/>
            <a:ext cx="4826628" cy="356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984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E0291C-F830-4A6E-9586-60D36DDD6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524959"/>
            <a:ext cx="4446853" cy="843183"/>
          </a:xfrm>
        </p:spPr>
        <p:txBody>
          <a:bodyPr/>
          <a:lstStyle/>
          <a:p>
            <a:r>
              <a:rPr lang="pt-PT" dirty="0"/>
              <a:t>projeto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A721ECA-1D42-4326-9BFF-563E8C907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01208"/>
            <a:ext cx="8638769" cy="2346917"/>
          </a:xfrm>
        </p:spPr>
        <p:txBody>
          <a:bodyPr>
            <a:normAutofit/>
          </a:bodyPr>
          <a:lstStyle/>
          <a:p>
            <a:r>
              <a:rPr lang="pt-PT" sz="2000" dirty="0"/>
              <a:t>Interface com o utilizador em Windows Forms em modo MDI</a:t>
            </a:r>
          </a:p>
          <a:p>
            <a:r>
              <a:rPr lang="pt-PT" sz="2000" dirty="0"/>
              <a:t>Linguagem de programação c#</a:t>
            </a:r>
          </a:p>
          <a:p>
            <a:r>
              <a:rPr lang="pt-PT" sz="2000" dirty="0"/>
              <a:t>Criação de um gráfico de Gantt. </a:t>
            </a:r>
          </a:p>
          <a:p>
            <a:r>
              <a:rPr lang="pt-PT" sz="2000" dirty="0"/>
              <a:t>Base de dados relacional MySQL e phpMyAdmin.</a:t>
            </a:r>
          </a:p>
        </p:txBody>
      </p:sp>
    </p:spTree>
    <p:extLst>
      <p:ext uri="{BB962C8B-B14F-4D97-AF65-F5344CB8AC3E}">
        <p14:creationId xmlns:p14="http://schemas.microsoft.com/office/powerpoint/2010/main" val="2138096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E0291C-F830-4A6E-9586-60D36DDD6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524959"/>
            <a:ext cx="4964113" cy="843183"/>
          </a:xfrm>
        </p:spPr>
        <p:txBody>
          <a:bodyPr>
            <a:normAutofit fontScale="90000"/>
          </a:bodyPr>
          <a:lstStyle/>
          <a:p>
            <a:r>
              <a:rPr lang="pt-PT" dirty="0"/>
              <a:t>Ferramentas adicionais: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A721ECA-1D42-4326-9BFF-563E8C907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4412" y="1632008"/>
            <a:ext cx="8915400" cy="2387541"/>
          </a:xfrm>
        </p:spPr>
        <p:txBody>
          <a:bodyPr>
            <a:noAutofit/>
          </a:bodyPr>
          <a:lstStyle/>
          <a:p>
            <a:r>
              <a:rPr lang="pt-PT" sz="2000" dirty="0"/>
              <a:t>Ao projeto adicioneis alguns NuGet Packages. Um deles foi o Circular Progress Bar e a outra foi WinFormAnimation, que foram uteis para a realização da página de Loading. </a:t>
            </a:r>
          </a:p>
          <a:p>
            <a:r>
              <a:rPr lang="pt-PT" sz="2000" dirty="0"/>
              <a:t>Adicionei a Framework Bunifu (Bunifu_UI_v1.52.dll) e Material Skin (MaterialSkin.dll) para obter um design mas agradável e apelativo. </a:t>
            </a:r>
          </a:p>
        </p:txBody>
      </p:sp>
    </p:spTree>
    <p:extLst>
      <p:ext uri="{BB962C8B-B14F-4D97-AF65-F5344CB8AC3E}">
        <p14:creationId xmlns:p14="http://schemas.microsoft.com/office/powerpoint/2010/main" val="3124149782"/>
      </p:ext>
    </p:extLst>
  </p:cSld>
  <p:clrMapOvr>
    <a:masterClrMapping/>
  </p:clrMapOvr>
</p:sld>
</file>

<file path=ppt/theme/theme1.xml><?xml version="1.0" encoding="utf-8"?>
<a:theme xmlns:a="http://schemas.openxmlformats.org/drawingml/2006/main" name="Haste">
  <a:themeElements>
    <a:clrScheme name="Haste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Hast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aste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229</Words>
  <Application>Microsoft Office PowerPoint</Application>
  <PresentationFormat>Ecrã Panorâmico</PresentationFormat>
  <Paragraphs>43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Haste</vt:lpstr>
      <vt:lpstr>Projeto Software</vt:lpstr>
      <vt:lpstr>Healthy Life</vt:lpstr>
      <vt:lpstr>Sinopse</vt:lpstr>
      <vt:lpstr>Logotipo</vt:lpstr>
      <vt:lpstr>Fases do projeto</vt:lpstr>
      <vt:lpstr>Pré - projeto</vt:lpstr>
      <vt:lpstr>Protótipo</vt:lpstr>
      <vt:lpstr>projeto</vt:lpstr>
      <vt:lpstr>Ferramentas adicionais: </vt:lpstr>
      <vt:lpstr>Pós projeto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, Fábio Zacarias da Cruz Ramos</dc:creator>
  <cp:lastModifiedBy>, Fábio Zacarias da Cruz Ramos</cp:lastModifiedBy>
  <cp:revision>41</cp:revision>
  <dcterms:created xsi:type="dcterms:W3CDTF">2020-06-28T20:04:11Z</dcterms:created>
  <dcterms:modified xsi:type="dcterms:W3CDTF">2020-06-29T23:05:43Z</dcterms:modified>
</cp:coreProperties>
</file>