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8" r:id="rId2"/>
    <p:sldId id="259" r:id="rId3"/>
    <p:sldId id="263" r:id="rId4"/>
    <p:sldId id="264" r:id="rId5"/>
    <p:sldId id="257" r:id="rId6"/>
    <p:sldId id="260" r:id="rId7"/>
    <p:sldId id="265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7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4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69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66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2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8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6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4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9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4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0.png"/><Relationship Id="rId18" Type="http://schemas.openxmlformats.org/officeDocument/2006/relationships/image" Target="../media/image8.png"/><Relationship Id="rId3" Type="http://schemas.openxmlformats.org/officeDocument/2006/relationships/slide" Target="slide5.xml"/><Relationship Id="rId21" Type="http://schemas.openxmlformats.org/officeDocument/2006/relationships/slide" Target="slide9.xml"/><Relationship Id="rId7" Type="http://schemas.openxmlformats.org/officeDocument/2006/relationships/image" Target="../media/image30.png"/><Relationship Id="rId12" Type="http://schemas.openxmlformats.org/officeDocument/2006/relationships/slide" Target="slide10.xml"/><Relationship Id="rId17" Type="http://schemas.openxmlformats.org/officeDocument/2006/relationships/slide" Target="slide4.xml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slide" Target="slide3.xml"/><Relationship Id="rId10" Type="http://schemas.openxmlformats.org/officeDocument/2006/relationships/image" Target="../media/image40.png"/><Relationship Id="rId19" Type="http://schemas.openxmlformats.org/officeDocument/2006/relationships/slide" Target="slide7.xml"/><Relationship Id="rId4" Type="http://schemas.openxmlformats.org/officeDocument/2006/relationships/image" Target="../media/image20.png"/><Relationship Id="rId9" Type="http://schemas.openxmlformats.org/officeDocument/2006/relationships/slide" Target="slide8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635FE-CA1F-4B60-8429-9D0F75D96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483" y="2167681"/>
            <a:ext cx="5783855" cy="939188"/>
          </a:xfrm>
        </p:spPr>
        <p:txBody>
          <a:bodyPr/>
          <a:lstStyle/>
          <a:p>
            <a:r>
              <a:rPr lang="pt-PT" dirty="0"/>
              <a:t>Projeto Software</a:t>
            </a:r>
          </a:p>
        </p:txBody>
      </p:sp>
      <p:pic>
        <p:nvPicPr>
          <p:cNvPr id="4" name="Imagem 3" descr="Uma imagem com desenho&#10;&#10;Descrição gerada automaticamente">
            <a:extLst>
              <a:ext uri="{FF2B5EF4-FFF2-40B4-BE49-F238E27FC236}">
                <a16:creationId xmlns:a16="http://schemas.microsoft.com/office/drawing/2014/main" id="{C1A43225-EC04-4496-85CE-E52BACA7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933" y="108442"/>
            <a:ext cx="2911455" cy="104832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586851B-B5F8-4D1B-A622-E93F24787263}"/>
              </a:ext>
            </a:extLst>
          </p:cNvPr>
          <p:cNvSpPr/>
          <p:nvPr/>
        </p:nvSpPr>
        <p:spPr>
          <a:xfrm>
            <a:off x="4411032" y="3106869"/>
            <a:ext cx="4122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ESCOLA DIGITAL PROFISSIONAL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3196AB-BF99-4505-8391-8203DC2463C0}"/>
              </a:ext>
            </a:extLst>
          </p:cNvPr>
          <p:cNvSpPr txBox="1"/>
          <p:nvPr/>
        </p:nvSpPr>
        <p:spPr>
          <a:xfrm>
            <a:off x="2579186" y="3407186"/>
            <a:ext cx="778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Técnico de Gestão e Programação de Sistemas Informáticos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72DE65-765B-4C24-8F8F-1BE07C69B66E}"/>
              </a:ext>
            </a:extLst>
          </p:cNvPr>
          <p:cNvSpPr txBox="1"/>
          <p:nvPr/>
        </p:nvSpPr>
        <p:spPr>
          <a:xfrm>
            <a:off x="4898789" y="3736014"/>
            <a:ext cx="31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Apresentação de Defesa</a:t>
            </a:r>
          </a:p>
        </p:txBody>
      </p:sp>
    </p:spTree>
    <p:extLst>
      <p:ext uri="{BB962C8B-B14F-4D97-AF65-F5344CB8AC3E}">
        <p14:creationId xmlns:p14="http://schemas.microsoft.com/office/powerpoint/2010/main" val="246544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Pós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209"/>
            <a:ext cx="8915400" cy="1482666"/>
          </a:xfrm>
        </p:spPr>
        <p:txBody>
          <a:bodyPr>
            <a:normAutofit/>
          </a:bodyPr>
          <a:lstStyle/>
          <a:p>
            <a:r>
              <a:rPr lang="pt-PT" sz="2000" dirty="0"/>
              <a:t>Elaboração do manual de utilizador</a:t>
            </a:r>
          </a:p>
          <a:p>
            <a:r>
              <a:rPr lang="pt-PT" sz="2000" dirty="0"/>
              <a:t>Relatório final</a:t>
            </a:r>
          </a:p>
        </p:txBody>
      </p:sp>
    </p:spTree>
    <p:extLst>
      <p:ext uri="{BB962C8B-B14F-4D97-AF65-F5344CB8AC3E}">
        <p14:creationId xmlns:p14="http://schemas.microsoft.com/office/powerpoint/2010/main" val="91253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519" y="92578"/>
            <a:ext cx="3150576" cy="843183"/>
          </a:xfrm>
        </p:spPr>
        <p:txBody>
          <a:bodyPr>
            <a:normAutofit/>
          </a:bodyPr>
          <a:lstStyle/>
          <a:p>
            <a:r>
              <a:rPr lang="pt-PT" sz="4000" dirty="0"/>
              <a:t>Healthy Life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Pré-visualização de Diapositivo 14">
                <a:extLst>
                  <a:ext uri="{FF2B5EF4-FFF2-40B4-BE49-F238E27FC236}">
                    <a16:creationId xmlns:a16="http://schemas.microsoft.com/office/drawing/2014/main" id="{6550DEA6-CE34-4949-8CB5-DA68E05F39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757397"/>
                  </p:ext>
                </p:extLst>
              </p:nvPr>
            </p:nvGraphicFramePr>
            <p:xfrm>
              <a:off x="2651767" y="2880883"/>
              <a:ext cx="2190307" cy="1043320"/>
            </p:xfrm>
            <a:graphic>
              <a:graphicData uri="http://schemas.microsoft.com/office/powerpoint/2016/slidezoom">
                <pslz:sldZm>
                  <pslz:sldZmObj sldId="257" cId="193004370">
                    <pslz:zmPr id="{D4AC5873-A0DD-4996-B44C-F582C03F287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0307" cy="10433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Pré-visualização de Diapositivo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50DEA6-CE34-4949-8CB5-DA68E05F39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767" y="2880883"/>
                <a:ext cx="2190307" cy="104332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Pré-visualização de Diapositivo 16">
                <a:extLst>
                  <a:ext uri="{FF2B5EF4-FFF2-40B4-BE49-F238E27FC236}">
                    <a16:creationId xmlns:a16="http://schemas.microsoft.com/office/drawing/2014/main" id="{3CFE1D00-8415-469E-801D-E5A8CDF65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5878586"/>
                  </p:ext>
                </p:extLst>
              </p:nvPr>
            </p:nvGraphicFramePr>
            <p:xfrm>
              <a:off x="1358157" y="4826004"/>
              <a:ext cx="927843" cy="521912"/>
            </p:xfrm>
            <a:graphic>
              <a:graphicData uri="http://schemas.microsoft.com/office/powerpoint/2016/slidezoom">
                <pslz:sldZm>
                  <pslz:sldZmObj sldId="260" cId="721705095">
                    <pslz:zmPr id="{757423DF-76FF-4E74-B8D8-5FCF275B498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7843" cy="5219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Pré-visualização de Diapositivo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FE1D00-8415-469E-801D-E5A8CDF65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8157" y="4826004"/>
                <a:ext cx="927843" cy="5219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Pré-visualização de Diapositivo 18">
                <a:extLst>
                  <a:ext uri="{FF2B5EF4-FFF2-40B4-BE49-F238E27FC236}">
                    <a16:creationId xmlns:a16="http://schemas.microsoft.com/office/drawing/2014/main" id="{D5214197-AA25-45BD-B920-F584317589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3498598"/>
                  </p:ext>
                </p:extLst>
              </p:nvPr>
            </p:nvGraphicFramePr>
            <p:xfrm>
              <a:off x="2999830" y="4826004"/>
              <a:ext cx="927843" cy="521912"/>
            </p:xfrm>
            <a:graphic>
              <a:graphicData uri="http://schemas.microsoft.com/office/powerpoint/2016/slidezoom">
                <pslz:sldZm>
                  <pslz:sldZmObj sldId="261" cId="2138096742">
                    <pslz:zmPr id="{91D09742-CB53-4678-93EF-FFAC9F9E3D8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7843" cy="5219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Pré-visualização de Diapositivo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5214197-AA25-45BD-B920-F584317589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9830" y="4826004"/>
                <a:ext cx="927843" cy="5219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Pré-visualização de Diapositivo 20">
                <a:extLst>
                  <a:ext uri="{FF2B5EF4-FFF2-40B4-BE49-F238E27FC236}">
                    <a16:creationId xmlns:a16="http://schemas.microsoft.com/office/drawing/2014/main" id="{D6167609-939D-4E35-8A67-52751CFD75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5844462"/>
                  </p:ext>
                </p:extLst>
              </p:nvPr>
            </p:nvGraphicFramePr>
            <p:xfrm>
              <a:off x="4842074" y="4826004"/>
              <a:ext cx="927843" cy="521912"/>
            </p:xfrm>
            <a:graphic>
              <a:graphicData uri="http://schemas.microsoft.com/office/powerpoint/2016/slidezoom">
                <pslz:sldZm>
                  <pslz:sldZmObj sldId="262" cId="912538252">
                    <pslz:zmPr id="{1148CC6E-BA7C-462C-9B59-E7B0C517F9E2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7843" cy="5219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Pré-visualização de Diapositivo 2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6167609-939D-4E35-8A67-52751CFD75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42074" y="4826004"/>
                <a:ext cx="927843" cy="5219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Pré-visualização de Diapositivo 22">
                <a:extLst>
                  <a:ext uri="{FF2B5EF4-FFF2-40B4-BE49-F238E27FC236}">
                    <a16:creationId xmlns:a16="http://schemas.microsoft.com/office/drawing/2014/main" id="{18608BA1-D7C5-4859-A281-F8D03E712D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710565"/>
                  </p:ext>
                </p:extLst>
              </p:nvPr>
            </p:nvGraphicFramePr>
            <p:xfrm>
              <a:off x="5305995" y="1124515"/>
              <a:ext cx="2190307" cy="1043321"/>
            </p:xfrm>
            <a:graphic>
              <a:graphicData uri="http://schemas.microsoft.com/office/powerpoint/2016/slidezoom">
                <pslz:sldZm>
                  <pslz:sldZmObj sldId="263" cId="2902014290">
                    <pslz:zmPr id="{DA829AD7-F28E-44BE-BE73-F1B6D76DBE81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0307" cy="10433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Pré-visualização de Diapositivo 2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8608BA1-D7C5-4859-A281-F8D03E712D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05995" y="1124515"/>
                <a:ext cx="2190307" cy="10433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8" name="Pré-visualização de Diapositivo 47">
                <a:extLst>
                  <a:ext uri="{FF2B5EF4-FFF2-40B4-BE49-F238E27FC236}">
                    <a16:creationId xmlns:a16="http://schemas.microsoft.com/office/drawing/2014/main" id="{BCEE97C4-6152-4A2B-BC20-3B05A739C9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3401872"/>
                  </p:ext>
                </p:extLst>
              </p:nvPr>
            </p:nvGraphicFramePr>
            <p:xfrm>
              <a:off x="8264328" y="2880882"/>
              <a:ext cx="2190307" cy="1043321"/>
            </p:xfrm>
            <a:graphic>
              <a:graphicData uri="http://schemas.microsoft.com/office/powerpoint/2016/slidezoom">
                <pslz:sldZm>
                  <pslz:sldZmObj sldId="264" cId="2217798959">
                    <pslz:zmPr id="{35EA84EC-498A-461B-AB77-6620032472F4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0307" cy="10433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Pré-visualização de Diapositivo 47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BCEE97C4-6152-4A2B-BC20-3B05A739C9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64328" y="2880882"/>
                <a:ext cx="2190307" cy="10433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0" name="Pré-visualização de Diapositivo 49">
                <a:extLst>
                  <a:ext uri="{FF2B5EF4-FFF2-40B4-BE49-F238E27FC236}">
                    <a16:creationId xmlns:a16="http://schemas.microsoft.com/office/drawing/2014/main" id="{90BAF22E-E7B6-4AC9-B8C6-B4A1A67AA4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8460022"/>
                  </p:ext>
                </p:extLst>
              </p:nvPr>
            </p:nvGraphicFramePr>
            <p:xfrm>
              <a:off x="8264328" y="4826255"/>
              <a:ext cx="2190307" cy="1043321"/>
            </p:xfrm>
            <a:graphic>
              <a:graphicData uri="http://schemas.microsoft.com/office/powerpoint/2016/slidezoom">
                <pslz:sldZm>
                  <pslz:sldZmObj sldId="265" cId="730984734">
                    <pslz:zmPr id="{ECCEE793-1ECD-4BA0-B5E1-1E498089BC41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0307" cy="10433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0" name="Pré-visualização de Diapositivo 49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90BAF22E-E7B6-4AC9-B8C6-B4A1A67AA4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64328" y="4826255"/>
                <a:ext cx="2190307" cy="10433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Pré-visualização de Diapositivo 3">
                <a:extLst>
                  <a:ext uri="{FF2B5EF4-FFF2-40B4-BE49-F238E27FC236}">
                    <a16:creationId xmlns:a16="http://schemas.microsoft.com/office/drawing/2014/main" id="{58F5D47C-468D-4E0C-8041-86581D0FAD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823522"/>
                  </p:ext>
                </p:extLst>
              </p:nvPr>
            </p:nvGraphicFramePr>
            <p:xfrm>
              <a:off x="2999830" y="5869325"/>
              <a:ext cx="927843" cy="521912"/>
            </p:xfrm>
            <a:graphic>
              <a:graphicData uri="http://schemas.microsoft.com/office/powerpoint/2016/slidezoom">
                <pslz:sldZm>
                  <pslz:sldZmObj sldId="266" cId="3124149782">
                    <pslz:zmPr id="{F378258F-2928-4CE3-AA7D-49E89E3A7426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7843" cy="5219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Pré-visualização de Diapositivo 3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58F5D47C-468D-4E0C-8041-86581D0FA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99830" y="5869325"/>
                <a:ext cx="927843" cy="5219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65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008" y="691116"/>
            <a:ext cx="4446853" cy="520996"/>
          </a:xfrm>
        </p:spPr>
        <p:txBody>
          <a:bodyPr>
            <a:noAutofit/>
          </a:bodyPr>
          <a:lstStyle/>
          <a:p>
            <a:r>
              <a:rPr lang="pt-PT" dirty="0"/>
              <a:t>Sinopse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008" y="1584251"/>
            <a:ext cx="8915400" cy="3072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Permitir ao utente escolher o local e agendar as suas consultas;</a:t>
            </a:r>
          </a:p>
          <a:p>
            <a:pPr marL="0" indent="0">
              <a:buNone/>
            </a:pPr>
            <a:r>
              <a:rPr lang="pt-PT" sz="2000" dirty="0"/>
              <a:t>Gestão de consultas e utilizadores (agendar, alterar, apagar, etc.) ;</a:t>
            </a:r>
          </a:p>
          <a:p>
            <a:pPr marL="0" indent="0">
              <a:buNone/>
            </a:pPr>
            <a:endParaRPr lang="pt-PT" sz="2000" dirty="0"/>
          </a:p>
          <a:p>
            <a:r>
              <a:rPr lang="pt-PT" sz="2000" dirty="0"/>
              <a:t>Tipos de utilizadores:</a:t>
            </a:r>
          </a:p>
          <a:p>
            <a:pPr marL="0" indent="0">
              <a:buNone/>
            </a:pPr>
            <a:r>
              <a:rPr lang="pt-PT" sz="2000" dirty="0"/>
              <a:t> - Administrador</a:t>
            </a:r>
          </a:p>
          <a:p>
            <a:pPr marL="0" indent="0">
              <a:buNone/>
            </a:pPr>
            <a:r>
              <a:rPr lang="pt-PT" sz="2000" dirty="0"/>
              <a:t> - utilizador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201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008" y="691116"/>
            <a:ext cx="4446853" cy="520996"/>
          </a:xfrm>
        </p:spPr>
        <p:txBody>
          <a:bodyPr>
            <a:noAutofit/>
          </a:bodyPr>
          <a:lstStyle/>
          <a:p>
            <a:r>
              <a:rPr lang="pt-PT" dirty="0"/>
              <a:t>Logotipo</a:t>
            </a:r>
          </a:p>
        </p:txBody>
      </p:sp>
      <p:pic>
        <p:nvPicPr>
          <p:cNvPr id="7" name="Imagem 6" descr="Uma imagem com desenho&#10;&#10;Descrição gerada automaticamente">
            <a:extLst>
              <a:ext uri="{FF2B5EF4-FFF2-40B4-BE49-F238E27FC236}">
                <a16:creationId xmlns:a16="http://schemas.microsoft.com/office/drawing/2014/main" id="{81B6C13C-0AF8-4B31-A809-CDCA76B3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10" y="1861681"/>
            <a:ext cx="4167576" cy="22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Fases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209"/>
            <a:ext cx="8915400" cy="1482666"/>
          </a:xfrm>
        </p:spPr>
        <p:txBody>
          <a:bodyPr>
            <a:normAutofit/>
          </a:bodyPr>
          <a:lstStyle/>
          <a:p>
            <a:r>
              <a:rPr lang="pt-PT" sz="2000" dirty="0"/>
              <a:t>Pré projeto</a:t>
            </a:r>
          </a:p>
          <a:p>
            <a:r>
              <a:rPr lang="pt-PT" sz="2000" dirty="0"/>
              <a:t>Projeto</a:t>
            </a:r>
          </a:p>
          <a:p>
            <a:r>
              <a:rPr lang="pt-PT" sz="2000" dirty="0"/>
              <a:t>Pós projeto</a:t>
            </a:r>
          </a:p>
        </p:txBody>
      </p:sp>
    </p:spTree>
    <p:extLst>
      <p:ext uri="{BB962C8B-B14F-4D97-AF65-F5344CB8AC3E}">
        <p14:creationId xmlns:p14="http://schemas.microsoft.com/office/powerpoint/2010/main" val="19300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Pré -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208"/>
            <a:ext cx="8915400" cy="5007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Para a submeter a aprovação do projeto foi realizado um documento de proposta com as seguintes secções:</a:t>
            </a:r>
          </a:p>
          <a:p>
            <a:endParaRPr lang="pt-PT" sz="2000" dirty="0"/>
          </a:p>
          <a:p>
            <a:r>
              <a:rPr lang="pt-PT" sz="2000" dirty="0"/>
              <a:t>Contextualização</a:t>
            </a:r>
          </a:p>
          <a:p>
            <a:r>
              <a:rPr lang="pt-PT" sz="2000" dirty="0"/>
              <a:t>Objetivos e âmbito do projeto</a:t>
            </a:r>
          </a:p>
          <a:p>
            <a:r>
              <a:rPr lang="pt-PT" sz="2000" dirty="0"/>
              <a:t>Requisitos</a:t>
            </a:r>
          </a:p>
          <a:p>
            <a:r>
              <a:rPr lang="pt-PT" sz="2000" dirty="0"/>
              <a:t>Protótipo</a:t>
            </a:r>
          </a:p>
          <a:p>
            <a:r>
              <a:rPr lang="pt-PT" sz="2000" dirty="0"/>
              <a:t>Referências</a:t>
            </a:r>
          </a:p>
          <a:p>
            <a:r>
              <a:rPr lang="pt-PT" sz="2000" dirty="0"/>
              <a:t>Anexos</a:t>
            </a:r>
          </a:p>
          <a:p>
            <a:r>
              <a:rPr lang="pt-PT" sz="2000" dirty="0"/>
              <a:t>Criação de repositório no GitHub 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2170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Protótipo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8142"/>
            <a:ext cx="8915400" cy="84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Para elaborar o esboço da interface com o utilizador usei a aplicação Pencil V3.1.0.</a:t>
            </a: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159F0CB-CE74-4A12-871C-C43FC819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54" y="2254653"/>
            <a:ext cx="4104167" cy="32352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0E9874-87AC-42FE-B7D1-07D94D5C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50" y="2091178"/>
            <a:ext cx="4826628" cy="35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8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446853" cy="843183"/>
          </a:xfrm>
        </p:spPr>
        <p:txBody>
          <a:bodyPr/>
          <a:lstStyle/>
          <a:p>
            <a:r>
              <a:rPr lang="pt-PT" dirty="0"/>
              <a:t>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1208"/>
            <a:ext cx="8638769" cy="2346917"/>
          </a:xfrm>
        </p:spPr>
        <p:txBody>
          <a:bodyPr>
            <a:normAutofit/>
          </a:bodyPr>
          <a:lstStyle/>
          <a:p>
            <a:r>
              <a:rPr lang="pt-PT" sz="2000" dirty="0"/>
              <a:t>Interface com o utilizador em Windows Forms em modo MDI</a:t>
            </a:r>
          </a:p>
          <a:p>
            <a:r>
              <a:rPr lang="pt-PT" sz="2000" dirty="0"/>
              <a:t>Linguagem de programação c#</a:t>
            </a:r>
          </a:p>
          <a:p>
            <a:r>
              <a:rPr lang="pt-PT" sz="2000" dirty="0"/>
              <a:t>Criação de um gráfico de Gantt. </a:t>
            </a:r>
          </a:p>
          <a:p>
            <a:r>
              <a:rPr lang="pt-PT" sz="2000" dirty="0"/>
              <a:t>Base de dados relacional MySQL e phpMyAdmin.</a:t>
            </a:r>
          </a:p>
        </p:txBody>
      </p:sp>
    </p:spTree>
    <p:extLst>
      <p:ext uri="{BB962C8B-B14F-4D97-AF65-F5344CB8AC3E}">
        <p14:creationId xmlns:p14="http://schemas.microsoft.com/office/powerpoint/2010/main" val="213809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291C-F830-4A6E-9586-60D36DD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24959"/>
            <a:ext cx="4964113" cy="843183"/>
          </a:xfrm>
        </p:spPr>
        <p:txBody>
          <a:bodyPr>
            <a:normAutofit fontScale="90000"/>
          </a:bodyPr>
          <a:lstStyle/>
          <a:p>
            <a:r>
              <a:rPr lang="pt-PT" dirty="0"/>
              <a:t>Ferramentas adicionais: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721ECA-1D42-4326-9BFF-563E8C9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632008"/>
            <a:ext cx="8915400" cy="2387541"/>
          </a:xfrm>
        </p:spPr>
        <p:txBody>
          <a:bodyPr>
            <a:noAutofit/>
          </a:bodyPr>
          <a:lstStyle/>
          <a:p>
            <a:r>
              <a:rPr lang="pt-PT" sz="2000" dirty="0"/>
              <a:t>Ao projeto adicioneis alguns NuGet Packages. Um deles foi o Circular Progress Bar e a outra foi WinFormAnimation, que foram uteis para a realização da página de Loading. </a:t>
            </a:r>
          </a:p>
          <a:p>
            <a:r>
              <a:rPr lang="pt-PT" sz="2000" dirty="0"/>
              <a:t>Adicionei a Framework Bunifu (Bunifu_UI_v1.52.dll) e Material Skin (MaterialSkin.dll) para obter um design mas agradável e apelativo. </a:t>
            </a:r>
          </a:p>
        </p:txBody>
      </p:sp>
    </p:spTree>
    <p:extLst>
      <p:ext uri="{BB962C8B-B14F-4D97-AF65-F5344CB8AC3E}">
        <p14:creationId xmlns:p14="http://schemas.microsoft.com/office/powerpoint/2010/main" val="3124149782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221</Words>
  <Application>Microsoft Office PowerPoint</Application>
  <PresentationFormat>Ecrã Panorâmico</PresentationFormat>
  <Paragraphs>40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Haste</vt:lpstr>
      <vt:lpstr>Projeto Software</vt:lpstr>
      <vt:lpstr>Healthy Life</vt:lpstr>
      <vt:lpstr>Sinopse</vt:lpstr>
      <vt:lpstr>Logotipo</vt:lpstr>
      <vt:lpstr>Fases do projeto</vt:lpstr>
      <vt:lpstr>Pré - projeto</vt:lpstr>
      <vt:lpstr>Protótipo</vt:lpstr>
      <vt:lpstr>projeto</vt:lpstr>
      <vt:lpstr>Ferramentas adicionais: </vt:lpstr>
      <vt:lpstr>Pós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, Fábio Zacarias da Cruz Ramos</dc:creator>
  <cp:lastModifiedBy>, Fábio Zacarias da Cruz Ramos</cp:lastModifiedBy>
  <cp:revision>40</cp:revision>
  <dcterms:created xsi:type="dcterms:W3CDTF">2020-06-28T20:04:11Z</dcterms:created>
  <dcterms:modified xsi:type="dcterms:W3CDTF">2020-06-29T22:59:12Z</dcterms:modified>
</cp:coreProperties>
</file>