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/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Clique para editar o formato do texto do título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Clique para editar o formato do texto da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estrutura de tópicos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2.º nível da estrutura de tópicos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3.º nível da estrutura de tópicos</a:t>
            </a:r>
            <a:endParaRPr b="0" lang="en-US" sz="1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4.º nível da estrutura de tópicos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5.º nível da estrutura de tópicos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6.º nível da estrutura de tópicos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7.º nível da estrutura de tópicos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&lt;data/hora&gt;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&lt;rodapé&gt;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5897D36A-2688-4B8D-9660-2B1AD657271B}" type="slidenum"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&lt;número&gt;</a:t>
            </a:fld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Clique para editar o formato do texto do título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/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Clique para editar o formato do texto da estrutura de tópicos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2.º nível da estrutura de tópicos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3.º nível da estrutura de tópicos</a:t>
            </a:r>
            <a:endParaRPr b="0" lang="en-US" sz="1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4.º nível da estrutura de tópicos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5.º nível da estrutura de tópicos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6.º nível da estrutura de tópicos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7.º nível da estrutura de tópicos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e74c3c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&lt;data/hora&gt;</a:t>
            </a:r>
            <a:endParaRPr b="1" lang="en-US" sz="1800" spc="-1" strike="noStrike">
              <a:solidFill>
                <a:srgbClr val="e74c3c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e74c3c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&lt;rodapé&gt;</a:t>
            </a:r>
            <a:endParaRPr b="1" lang="en-US" sz="1800" spc="-1" strike="noStrike">
              <a:solidFill>
                <a:srgbClr val="e74c3c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B01ECDB6-8068-4C53-9D55-7616565016BF}" type="slidenum">
              <a:rPr b="1" lang="en-US" sz="1800" spc="-1" strike="noStrike">
                <a:solidFill>
                  <a:srgbClr val="e74c3c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&lt;número&gt;</a:t>
            </a:fld>
            <a:endParaRPr b="1" lang="en-US" sz="1800" spc="-1" strike="noStrike">
              <a:solidFill>
                <a:srgbClr val="e74c3c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BENCHMARK INTERNACIONAL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	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PREDICT - 2017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EMPLOYMENT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487080" y="1849320"/>
            <a:ext cx="9104760" cy="434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PERSONNEL IN R&amp;D (BRAZIL)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1365480" y="2001600"/>
            <a:ext cx="7060320" cy="397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PERSONNEL IN R&amp;D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763560" y="1729800"/>
            <a:ext cx="8618400" cy="484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PERSONNEL IN R&amp;D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797760" y="1737720"/>
            <a:ext cx="8549640" cy="4807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PRODUCTIVITY (BRAZIL)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029960" y="1828080"/>
            <a:ext cx="7864200" cy="464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PRODUCTIVITY (BRAZIL)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398880" y="1617120"/>
            <a:ext cx="9192240" cy="520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BERD – BUSINESS EXPENDITURES IN R&amp;D (BRAZIL)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617120" y="2168280"/>
            <a:ext cx="6867360" cy="386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BERD – BUSINESS EXPENDITURES IN R&amp;D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32760" y="1585080"/>
            <a:ext cx="10047240" cy="515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BERD – BUSINESS EXPENDITURES IN R&amp;D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370520" y="1528200"/>
            <a:ext cx="7136640" cy="517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GVA – GROSS VALUE ADDED (BRAZIL)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981360" y="1674720"/>
            <a:ext cx="8182440" cy="460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GVA – GROSS VALUE ADDED 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317960" y="1603080"/>
            <a:ext cx="6991920" cy="501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GVA – GROSS VALUE ADDED 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474920" y="1603080"/>
            <a:ext cx="7195680" cy="516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EMPLOYMENT (BRAZIL)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556640" y="2042640"/>
            <a:ext cx="7031880" cy="395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EMPLOYMENT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0" y="1727640"/>
            <a:ext cx="9950760" cy="466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Application>LibreOffice/5.3.1.2$Linux_X86_64 LibreOffice_project/30m0$Build-2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2017-11-07T21:49:13Z</dcterms:created>
  <dc:creator/>
  <dc:description/>
  <dc:language>pt-BR</dc:language>
  <cp:lastModifiedBy/>
  <dcterms:modified xsi:type="dcterms:W3CDTF">2017-11-07T22:30:09Z</dcterms:modified>
  <cp:revision>3</cp:revision>
  <dc:subject/>
  <dc:title/>
</cp:coreProperties>
</file>