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2A43771-A36E-453D-9AF7-36EA8C72C64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ws.amazon.com/pt/what-is-cloud-computing/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COMPUTAÇÃO EM NUVEM ATRAVÉS DA AWS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309400" y="1754280"/>
            <a:ext cx="6934320" cy="5103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INFRAESTRUTURA GLOBAL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416960" y="1768680"/>
            <a:ext cx="72453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BENEFÍCIOS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Durabilidade de dados: 99,999999999% (11 9s);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Menor latência;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Alta Disponibilidade de serviços de rede ou aplicações através de redundância ou balanceamento de carga entre diferentes Datacenters conectados por links de altíssima velocidade;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Capex variável: Ao invéz de investir substancialmente em uma infraestrutura de TI (servidores, roteadores, storages, réplicas), paga-se apenas pelos recursos consumidos, quando eles são utilizados;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Inexistência de contratos complexos e de longo prazo;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Flexibilidade de configurações: permite dimensionar a capacidade de processamento exata de algum recurso;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Agilidade: possibilita a rápida implementação de novos serviços;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Escalabilidade: possibilita redimensionar a infraestrutura automaticamente e vertical ou horizontalmente com facilidade;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RESPONSABILIDADE COMPARTILHADA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37880" y="1768680"/>
            <a:ext cx="80031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SERVIÇOS AWS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29560" y="1828800"/>
            <a:ext cx="8888760" cy="52722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DIFERENÇAS ENTRE OS SERVIÇOS AWS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Infraestrutura: VPC, EC2, ELB – Você tem liberdade para implementar e configurar este tipo de serviço conforme a demanda. O gerenciamento deste tipo de serviço é bem parecido com um ambiente On-premises.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Abstraídos: DynamoDB, S3, SES, SQS – AWS gerencia toda a infraestrutura (disponibilidade, durabilidade, escalabilidade). Você tem uma pequena gama de configurações disponíveis, o gerenciamento dos serviços é feito através de um Endpoint AWS, por exemplo: criação de usuários, é feita via IAM.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Contêiner: RDS – AWS provê toda a infraestrutura e você gerencia parte do serviço.     O sistema operacional e o sistema gerenciador de banco de dados são de responsabilidade dela. Você pode configurar se um banco de dados será implementado em Alta Disponibilidade (Multi-AZ), suas sub-redes, etc. É possível gerenciar um banco de dados através de suas ferramentas, por exemplo: o MySQL cli.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é computação em nuvem: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https://aws.amazon.com/pt/what-is-cloud-computing/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2019-04-11T15:05:11Z</dcterms:created>
  <dc:creator/>
  <dc:description/>
  <dc:language>en-US</dc:language>
  <cp:lastModifiedBy/>
  <dcterms:modified xsi:type="dcterms:W3CDTF">2021-02-19T13:02:52Z</dcterms:modified>
  <cp:revision>18</cp:revision>
  <dc:subject/>
  <dc:title/>
</cp:coreProperties>
</file>