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C5874D2-FEB9-4B9C-8536-28287E78462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CERTIFICAÇÕES AWS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0920" y="1851840"/>
            <a:ext cx="9990720" cy="48232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970640" y="1768680"/>
            <a:ext cx="61380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https://aws.amazon.com/pt/certification/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2019-04-12T11:02:03Z</dcterms:created>
  <dc:creator/>
  <dc:description/>
  <dc:language>en-US</dc:language>
  <cp:lastModifiedBy/>
  <dcterms:modified xsi:type="dcterms:W3CDTF">2021-02-19T12:59:12Z</dcterms:modified>
  <cp:revision>3</cp:revision>
  <dc:subject/>
  <dc:title/>
</cp:coreProperties>
</file>