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BB16F6C-27E4-490D-BD56-64EF543F3BC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aws.amazon.com/pt/iam/" TargetMode="External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IAM - Identity and Access Management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74320" y="1737360"/>
            <a:ext cx="9753120" cy="51526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Gerenciamento de grupos;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Gerenciamento de usuários;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Gerenciamento de permissões;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Atribuição de “roles” de acesso;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Atribuição de políticas de acesso;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Integração com soluções de autenticação externas;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AJUDA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IAM: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https://aws.amazon.com/pt/iam/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2019-04-12T15:58:56Z</dcterms:created>
  <dc:creator/>
  <dc:description/>
  <dc:language>en-US</dc:language>
  <cp:lastModifiedBy/>
  <dcterms:modified xsi:type="dcterms:W3CDTF">2021-02-19T12:55:50Z</dcterms:modified>
  <cp:revision>4</cp:revision>
  <dc:subject/>
  <dc:title/>
</cp:coreProperties>
</file>