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EC02D9B-2498-4370-B45C-EDE36F00695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ws.amazon.com/pt/snowball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Snowball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91240" y="2114280"/>
            <a:ext cx="6076440" cy="34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Snowball possibilita mover grandes quantidades de dados para a AWS e da AWS.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possível utilizar o AWS Import/Export para transferir os dados diretamente para seus storages, sem a necessidade de passar pela internet.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Snowball utiliza appliances seguros para a transferência de dados, resolvendo problemas como: custo, ele chega a ser um quinto do custo de um link de internet de alta velocidade, longos tempos de transferência e segurança.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Snowball utiliza múltiplas camadas de segurança para proteger os seus dados, incluindo: appliance inviolável fisicamente e criptografia de 256 bits.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15120" y="1768680"/>
            <a:ext cx="82490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https://aws.amazon.com/pt/snowball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2019-04-22T09:19:50Z</dcterms:created>
  <dc:creator/>
  <dc:description/>
  <dc:language>en-US</dc:language>
  <cp:lastModifiedBy/>
  <dcterms:modified xsi:type="dcterms:W3CDTF">2021-02-19T13:29:06Z</dcterms:modified>
  <cp:revision>4</cp:revision>
  <dc:subject/>
  <dc:title/>
</cp:coreProperties>
</file>