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37DBC8-8E2E-4226-ADEC-0C1A2167D9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aws.amazon.com/pt/ec2/instance-types/" TargetMode="External"/><Relationship Id="rId2" Type="http://schemas.openxmlformats.org/officeDocument/2006/relationships/hyperlink" Target="https://docs.aws.amazon.com/pt_br/AWSEC2/latest/WindowsGuide/Storage.html" TargetMode="External"/><Relationship Id="rId3" Type="http://schemas.openxmlformats.org/officeDocument/2006/relationships/hyperlink" Target="https://aws.amazon.com/pt/ec2/pricing/reserved-instances/" TargetMode="External"/><Relationship Id="rId4" Type="http://schemas.openxmlformats.org/officeDocument/2006/relationships/hyperlink" Target="https://aws.amazon.com/pt/ec2/spot/" TargetMode="External"/><Relationship Id="rId5" Type="http://schemas.openxmlformats.org/officeDocument/2006/relationships/hyperlink" Target="https://docs.aws.amazon.com/pt_br/AWSEC2/latest/UserGuide/Storage.html" TargetMode="External"/><Relationship Id="rId6" Type="http://schemas.openxmlformats.org/officeDocument/2006/relationships/hyperlink" Target="https://aws.amazon.com/pt/elasticloadbalancing/application-load-balancer/" TargetMode="External"/><Relationship Id="rId7" Type="http://schemas.openxmlformats.org/officeDocument/2006/relationships/hyperlink" Target="https://aws.amazon.com/pt/elasticloadbalancing/network-load-balancer" TargetMode="External"/><Relationship Id="rId8" Type="http://schemas.openxmlformats.org/officeDocument/2006/relationships/hyperlink" Target="https://aws.amazon.com/pt/elasticloadbalancing/gateway-load-balancer/" TargetMode="External"/><Relationship Id="rId9" Type="http://schemas.openxmlformats.org/officeDocument/2006/relationships/hyperlink" Target="https://aws.amazon.com/pt/elasticloadbalancing/classic-load-balancer/" TargetMode="External"/><Relationship Id="rId10" Type="http://schemas.openxmlformats.org/officeDocument/2006/relationships/hyperlink" Target="https://aws.amazon.com/pt/ec2/autoscaling/" TargetMode="External"/><Relationship Id="rId11" Type="http://schemas.openxmlformats.org/officeDocument/2006/relationships/hyperlink" Target="https://docs.aws.amazon.com/pt_br/AWSEC2/latest/UserGuide/security-group-rules.html" TargetMode="External"/><Relationship Id="rId12" Type="http://schemas.openxmlformats.org/officeDocument/2006/relationships/hyperlink" Target="https://aws.amazon.com/pt/lambda/" TargetMode="External"/><Relationship Id="rId13" Type="http://schemas.openxmlformats.org/officeDocument/2006/relationships/hyperlink" Target="https://aws.amazon.com/pt/lambda/faqs/" TargetMode="External"/><Relationship Id="rId14" Type="http://schemas.openxmlformats.org/officeDocument/2006/relationships/hyperlink" Target="https://docs.aws.amazon.com/pt_br/AWSEC2/latest/UserGuide/placement-groups.html" TargetMode="External"/><Relationship Id="rId1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69520" y="1765800"/>
            <a:ext cx="7143480" cy="40190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 Scaling do Amazon EC2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ajuda a manter a disponibilidade das aplicações e permite adicionar ou remover automaticamente instâncias do EC2 de acordo com as condições definidas.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AUTOSCALING PARA EC2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Agendado: quando há previsibilidade de carga de trabalho para suas aplicações;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Dinânimo: escalona para mais ou para menos conforme a demanda;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Preditiva: utiliza IA e a AWS escalona automaticamente instâncias EC2 conforme a tendência;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GROUPS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firewalls virtuais do tipo Statefull, que controlam o tráfego para e das instâncias.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instância pode ter múltiplos Security Groups associados a ela.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Security Group pode ter múltiplas instâncias associado a ele.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Regras aplicadas em Security Groups são refletidas imediatamente.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o tráfego de entrada é bloqueado por padrão.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o tráfedo de saída e permitido por padrão.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usados apenas para permitir tráfego, não para negar. (questão de prova)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513520" y="1768680"/>
            <a:ext cx="50518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Lambda é um serviço no qual você simplesmente faz o upload do seu código e ele se encarrega do resto.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há preocupação com provisionamento de infraestrutura e nem monitoramento ou configurações para escalonamento.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Lambda é executado como resposta a eventos, como por exemplo alteração em uma tabela do DynamoDB ou Bucket do S3 e também como serviço computacional para executar o seu código, como resposta a requisições HTTP oriundas do API Gateway.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PRECIFICAÇÃO DO LAMBDA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$0.20 por milhão de requisições;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duração da execução ou término do código;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instâncias: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https://aws.amazon.com/pt/ec2/instance-types/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Armazenamento: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https://docs.aws.amazon.com/pt_br/AWSEC2/latest/WindowsGuide/Storage.html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Instâncias reservadas: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https://aws.amazon.com/pt/ec2/pricing/reserved-instances/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Instâncias do tipo SPOT: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https://aws.amazon.com/pt/ec2/spot/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Armazenamento: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https://docs.aws.amazon.com/pt_br/AWSEC2/latest/UserGuide/Storage.html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Load Balancer: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https://aws.amazon.com/pt/elasticloadbalancing/application-load-balancer/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Load Balancer: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https://aws.amazon.com/pt/elasticloadbalancing/network-load-balancer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 Load Balancer: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https://aws.amazon.com/pt/elasticloadbalancing/gateway-load-balancer/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Classic Load Balancer: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9"/>
              </a:rPr>
              <a:t>https://aws.amazon.com/pt/elasticloadbalancing/classic-load-balancer/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AutoScaling do EC2: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0"/>
              </a:rPr>
              <a:t>https://aws.amazon.com/pt/ec2/autoscaling/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Groups: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1"/>
              </a:rPr>
              <a:t>https://docs.aws.amazon.com/pt_br/AWSEC2/latest/UserGuide/security-group-rules.html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2"/>
              </a:rPr>
              <a:t>https://aws.amazon.com/pt/lambda/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FAQ Lambda: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3"/>
              </a:rPr>
              <a:t>https://aws.amazon.com/pt/lambda/faqs/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Placement Groups: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4"/>
              </a:rPr>
              <a:t>https://docs.aws.amazon.com/pt_br/AWSEC2/latest/UserGuide/placement-groups.html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EC2 é um serviço que provê capacidade computacional redimensionável em nuvem.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reduz o tempo necessário de implementar um novo servidor para minutos, permitindo a você escalonar a capacidade computacional para cima, para baixo, verticalmente, horizontalmente ou automaticamente, conforme a necessidade.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INSTÂNCIAS EC2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demand: pagamento por uso;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Reservadas: por 1 ou 3 anos, economia de até 70% e capacidade reservada para aplicações que tem um uso previsível; (questão de prova)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Spot: economia de até 90%, para aplicações tolerantes a falhas; (questão de prova)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Dedicadas: para aplicações que requerem conformidade que não suporta virtualização, ex: setor financeiro. Você pode utilizar licenciamento existente em seu ambiente On-premises;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volumes de armazenamento que podem ser anexados as instâncias EC2;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Devem ser criados sempre na mesma Zona de Disponibilidade que a respectiva instância;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VOLUME EBS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GP2: balanceia preço vs performance;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IOPS provisionado: para aplicações que requerem uso intenso de leituras e gravações (bancos de dados SQL e NOSQL);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Vazão otimizada: para aplicações que requerem grande vazão de dados (Big Data, processamento de logs);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 frio: acesso infrequente, não pode ser um disco de boot;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Magnético: padrão, menor custo por GB de volumes bootáveis;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ARMAZENAMENTO DE INSTÂNCIA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armazenamento de instâncias fornece armazenamento temporário em nível de bloco para a instância. Esse armazenamento está localizado em discos que estão anexados fisicamente ao computador host.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é ideal quando sua aplicação precisa de acesso de baixíssima latência aos dados, que são temporários.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Diferente dos volumes EBS, neste tipo de volume, você não tem a opção de mantê-lo no término da instância.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 tipo de volume, também não há a opção de parar a instância.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BALANCERS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Elastic Load Balancing distribui automaticamente o tráfego de entrada de aplicações entre diversos destinos, como instâncias do Amazon EC2, contêineres, endereços IP, funções do Lambda e dispositivos virtuais. O serviço pode lidar com a carga variável de tráfego das aplicações em uma única zona de disponibilidade ou em diversas zonas de disponibilidade. O Elastic Load Balancing oferece quatro tipos de balanceadores de carga, todos eles com a alta disponibilidade, a escalabilidade automática e a segurança robusta necessárias para tornar as aplicações tolerantes a falhas.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LOAD BALANCERS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Load Balancer: atua na camada 7, pode rotear o tráfedo baseado no conteúdo da requisição para o seu respectivo grupo de servidores.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Load Balancer: atua na camada 4, capaz de rotear milhões de requisições por segundo com baixíssima latência. Roteamento TCP e UDP.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 Load Balancers (novo): Appliances virtuais para inspeção de tráfego.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Classic Load Balancers: Roteia tráfego das camadas 7 ou 4 para instâncias EC2 que não estão em uma VPC.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AutoScaling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AWS Auto Scaling monitora os aplicativos e ajusta automaticamente a capacidade para manter um desempenho constante e previsível pelo menor custo possível.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escalona seus recursos para mais ou para menos, conforme a demanda.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pode escalonar instâncias EC2, clusters ECS, AuroraDB e NOSQL DynamoDB.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2019-04-22T09:19:50Z</dcterms:created>
  <dc:creator/>
  <dc:description/>
  <dc:language>en-US</dc:language>
  <cp:lastModifiedBy/>
  <dcterms:modified xsi:type="dcterms:W3CDTF">2021-02-22T12:01:39Z</dcterms:modified>
  <cp:revision>19</cp:revision>
  <dc:subject/>
  <dc:title/>
</cp:coreProperties>
</file>