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0CFB06E-3983-4A59-BAF8-180D688F45B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aws.amazon.com/pt/rds/aurora" TargetMode="External"/><Relationship Id="rId2" Type="http://schemas.openxmlformats.org/officeDocument/2006/relationships/hyperlink" Target="https://aws.amazon.com/pt/rds/aurora/faqs/" TargetMode="External"/><Relationship Id="rId3" Type="http://schemas.openxmlformats.org/officeDocument/2006/relationships/hyperlink" Target="https://aws.amazon.com/pt/data-warehouse/" TargetMode="External"/><Relationship Id="rId4" Type="http://schemas.openxmlformats.org/officeDocument/2006/relationships/hyperlink" Target="https://aws.amazon.com/pt/redshift" TargetMode="External"/><Relationship Id="rId5" Type="http://schemas.openxmlformats.org/officeDocument/2006/relationships/hyperlink" Target="https://aws.amazon.com/pt/nosql/" TargetMode="External"/><Relationship Id="rId6" Type="http://schemas.openxmlformats.org/officeDocument/2006/relationships/hyperlink" Target="https://aws.amazon.com/pt/dynamodb" TargetMode="External"/><Relationship Id="rId7" Type="http://schemas.openxmlformats.org/officeDocument/2006/relationships/hyperlink" Target="https://aws.amazon.com/pt/elasticache/" TargetMode="External"/><Relationship Id="rId8" Type="http://schemas.openxmlformats.org/officeDocument/2006/relationships/hyperlink" Target="https://docs.aws.amazon.com/pt_br/AmazonRDS/latest/UserGuide/CHAP_GettingStarted.CreatingConnecting.MySQL.html" TargetMode="External"/><Relationship Id="rId9" Type="http://schemas.openxmlformats.org/officeDocument/2006/relationships/hyperlink" Target="https://aws.amazon.com/pt/rds/details/multi-az/" TargetMode="External"/><Relationship Id="rId10" Type="http://schemas.openxmlformats.org/officeDocument/2006/relationships/hyperlink" Target="https://aws.amazon.com/pt/rds/details/read-replicas/" TargetMode="External"/><Relationship Id="rId11" Type="http://schemas.openxmlformats.org/officeDocument/2006/relationships/hyperlink" Target="https://docs.aws.amazon.com/pt_br/AmazonRDS/latest/UserGuide/USER_ModifyInstance.MySQL.html" TargetMode="External"/><Relationship Id="rId12" Type="http://schemas.openxmlformats.org/officeDocument/2006/relationships/hyperlink" Target="https://docs.aws.amazon.com/pt_br/amazondynamodb/latest/developerguide/best-practices.html" TargetMode="External"/><Relationship Id="rId13" Type="http://schemas.openxmlformats.org/officeDocument/2006/relationships/hyperlink" Target="https://aws.amazon.com/pt/dynamodb/pricing/provisioned/" TargetMode="External"/><Relationship Id="rId14" Type="http://schemas.openxmlformats.org/officeDocument/2006/relationships/hyperlink" Target="https://aws.amazon.com/pt/redshift/pricing/" TargetMode="External"/><Relationship Id="rId15" Type="http://schemas.openxmlformats.org/officeDocument/2006/relationships/hyperlink" Target="https://aws.amazon.com/pt/solutions/case-studies/philips-redshift/" TargetMode="External"/><Relationship Id="rId16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440" y="1747800"/>
            <a:ext cx="10079640" cy="40550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Amazon DynamoDB é um banco de dados NOSQL rápido e flexível para aplicações que necessitam de baixa latência e consistência em qualquer escala.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Seus bancos suportam documentos e modelos de chave valor.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 é distribuído entre 3 datacenters diferentes.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CONSISTÊNCIA DE DADOS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Leituras eventualmente coerentes (padrão)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Quando você lê dados de uma tabela do DynamoDB, a resposta pode não refletir os resultados de uma operação de gravação recentemente concluída. A resposta pode incluir alguns dados obsoletos. Se você repetir sua solicitação de leitura após um curto período, a resposta deverá retornar os dados mais recentes.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Leituras fortemente consistentes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Quando você solicita uma leitura fortemente consistente, o DynamoDB retorna uma resposta com os dados mais atualizados, refletindo as atualizações de todas as operações de gravação anteriores que foram bem-sucedidas. No entanto, essa consistência traz algumas desvantagens.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 leitura fortemente consistente poderá não estar disponível se houver um atraso ou uma interrupção na rede. Nesse caso, o DynamoDB pode retornar um erro de servidor (HTTP 500).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leituras altamente consistentes podem ter maior latência do que as leituras eventualmente consistentes.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Leituras consistentes não são compatíveis em índices secundários globais.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leituras altamente consistentes usam maior capacidade de taxa de transferência do que as leituras eventualmente consistentes.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847240" y="1768680"/>
            <a:ext cx="438444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AWS Elasticache é um serviço web que torna fácil o deploy, o gerenciamento e o escalonamento de cache em memória na nuvem.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 melhora a performance de aplicações web permitindo que as requisições obtenham as respectivas informações armazenadas em cache a partir das requisições mais frequêntes ao invés de consultar todo o banco de dados.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Memcached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Popular, compatível com a maioria das soluções atualmente.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Suporta replicação Master / Slave, multi AZ e criptografia.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DICAS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Você pode ser questionado sobre qual a melhor solução para um banco de dados que está sobrecarregado.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Elasticache é a resposta certa se o cenário se referir a uma solução que está tendo problemas com performance de leitura, onde não há muitas modificações.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RedShift é a resposta certa se o cenário se referir a transações do tipo OLAP.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AJUDA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Aurora: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https://aws.amazon.com/pt/rds/aurora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FAQ Aurora: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https://aws.amazon.com/pt/rds/aurora/faqs/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WareHouse: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https://aws.amazon.com/pt/data-warehouse/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RedShift: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https://aws.amazon.com/pt/redshift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vs NOSQL: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https://aws.amazon.com/pt/nosql/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DynamoDB: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https://aws.amazon.com/pt/dynamodb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ElastiCache: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7"/>
              </a:rPr>
              <a:t>https://aws.amazon.com/pt/elasticache/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Criar uma instância MySQL e conectar-se a ela: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8"/>
              </a:rPr>
              <a:t>https://docs.aws.amazon.com/pt_br/AmazonRDS/latest/UserGuide/CHAP_GettingStarted.CreatingConnecting.MySQL.html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RDS – MultiAZ: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9"/>
              </a:rPr>
              <a:t>https://aws.amazon.com/pt/rds/details/multi-az/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Réplicas de leitura do RDS: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0"/>
              </a:rPr>
              <a:t>https://aws.amazon.com/pt/rds/details/read-replicas/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Modificar um RDS: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1"/>
              </a:rPr>
              <a:t>https://docs.aws.amazon.com/pt_br/AmazonRDS/latest/UserGuide/USER_ModifyInstance.MySQL.html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Práticas recomendadas para DynamoDB: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2"/>
              </a:rPr>
              <a:t>https://docs.aws.amazon.com/pt_br/amazondynamodb/latest/developerguide/best-practices.html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Precificação DynamoDB: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3"/>
              </a:rPr>
              <a:t>https://aws.amazon.com/pt/dynamodb/pricing/provisioned/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Definição de preço do RedShift: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4"/>
              </a:rPr>
              <a:t>https://aws.amazon.com/pt/redshift/pricing/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Estudo de caso RedShift: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5"/>
              </a:rPr>
              <a:t>https://aws.amazon.com/pt/solutions/case-studies/philips-redshift/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Amazon Relational Database Service (Amazon RDS) facilita a configuração, a operação e a escalabilidade de bancos de dados relacionais na nuvem.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 abstrai o provisionamento de hardware, configuração de bancos de dados, aplicação de patches e backups e oferece Bancos de Dados relacionais como serviço.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Amazon Aurora é até cinco vezes mais rápido que bancos de dados MySQL padrão e três vezes mais rápido que bancos de dados PostgreSQL padrão.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Amazon Aurora oferece um sistema de armazenamento distribuído, tolerante a falhas e com recuperação automática que escala automaticamente para até 128 TB por instância de banco de dados. O Amazon Aurora oferece altos níveis de performance e disponibilidade, com até 15 réplicas de leitura de baixa latência, recuperação point-in-time, backup contínuo para o Amazon S3 e replicação entre três zonas de disponibilidade (AZs).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AWS Database Migration Service ajuda você a migrar bancos de dados para a AWS de modo rápido e seguro. O banco de dados de origem permanece totalmente operacional durante a migração, minimizando o tempo de inatividade de aplicativos que dependem do banco de dados. O AWS Database Migration Service pode migrar dados para a maioria dos bancos de dados comerciais e de código aberto mais usados.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WAREHOUSE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080720" y="1768680"/>
            <a:ext cx="791748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RedShift é o serviço gerenciado de Data WareHouse da AWS.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 chega a ser até 10 x mais barato do que seus concorrentes.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RedShift também chega a ser até 10x mais rápido que seus concorrentes.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03640" y="2487960"/>
            <a:ext cx="9071640" cy="29458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NOSQL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03640" y="2055960"/>
            <a:ext cx="9071640" cy="38098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03640" y="2383920"/>
            <a:ext cx="9071640" cy="31539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2019-04-22T09:19:50Z</dcterms:created>
  <dc:creator/>
  <dc:description/>
  <dc:language>en-US</dc:language>
  <cp:lastModifiedBy/>
  <dcterms:modified xsi:type="dcterms:W3CDTF">2021-02-22T12:22:17Z</dcterms:modified>
  <cp:revision>19</cp:revision>
  <dc:subject/>
  <dc:title/>
</cp:coreProperties>
</file>