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D3B0AD7-8AFA-4C77-9E9E-756FFC57632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aws.amazon.com/pt_br/AmazonCloudFront/latest/DeveloperGuide/distribution-web-values-specify.html" TargetMode="External"/><Relationship Id="rId2" Type="http://schemas.openxmlformats.org/officeDocument/2006/relationships/hyperlink" Target="https://docs.aws.amazon.com/pt_br/AmazonCloudFront/latest/DeveloperGuide/LinkFormat.html" TargetMode="External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CLOUDFRONT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92200" y="1768680"/>
            <a:ext cx="889452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CloudFront é uma CDN (Content Delivery Network) rápida, na qual é possível distribuir conteúdo WEB globalmente, com baixa latência, baseado na localização de usuários, páginas e dos servidores de conteúdo.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TERMINOLOGIA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Location: é um local onde o conteúdo WEB é cacheado, estão distribuídos globalmente, são utilizados exclusivamente pelo CloudFront.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Origin: é a origem dos dados que o CloudFront distribuirá. Pode ser um bucket do S3, uma instância EC2, um ALB, o Route 53 ou um servidor for a da AWS.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Distribution: é o nome dado a CDN criada, é a coleção de Edge Locations.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CloudFront pode ser utilizado para distribuir conteúdo de um site inteiro, sendo ele: estático, dinâmico, streaming de dados ou interativo. As requisições de acesso são roteadas para o Edge Location mais próximo a elas, assegurando a melhor performance possível.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CloudFront pode ser integrado tanto a serviços for a da AWS (servidores de origem externos) quanto com a AWS, através de seus serviços internos, tais como: Route 53, S3, ALB, EC2, AWS Shield e Lambda.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Dicas para o exame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Edge Locations não são apenas leitura, é possível fazer o upload de um objeto para eles, por exemplo.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objetos serão cacheados durante o tempo de vida deles – TTL.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Você pode executar a limpeza de objetos em cache, mas haverá cobrança por isso.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-504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EXEMPLO PRÁTICO DE DISTRIBUIÇÃO DE CONTEÚDO VIA CLOUDFRONT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188720" y="2290680"/>
            <a:ext cx="7794720" cy="438444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400" spc="-1" strike="noStrike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AJUDA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Valores especificados ao criar ou atualizar uma distribuição: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https://docs.aws.amazon.com/pt_br/AmazonCloudFront/latest/DeveloperGuide/distribution-web-values-specify.html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Utilizando URLs amigáveis: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https://docs.aws.amazon.com/pt_br/AmazonCloudFront/latest/DeveloperGuide/LinkFormat.html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2019-04-19T13:00:56Z</dcterms:created>
  <dc:creator/>
  <dc:description/>
  <dc:language>en-US</dc:language>
  <cp:lastModifiedBy/>
  <dcterms:modified xsi:type="dcterms:W3CDTF">2021-02-19T13:12:54Z</dcterms:modified>
  <cp:revision>9</cp:revision>
  <dc:subject/>
  <dc:title/>
</cp:coreProperties>
</file>