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F7F266F-105A-4670-9779-02C4FEF4925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docs.aws.amazon.com/pt_br/AmazonS3/latest/dev/Introduction.html" TargetMode="External"/><Relationship Id="rId2" Type="http://schemas.openxmlformats.org/officeDocument/2006/relationships/hyperlink" Target="https://aws.amazon.com/pt/s3/pricing/" TargetMode="External"/><Relationship Id="rId3" Type="http://schemas.openxmlformats.org/officeDocument/2006/relationships/hyperlink" Target="https://docs.aws.amazon.com/pt_br/AmazonS3/latest/dev/Versioning.html" TargetMode="External"/><Relationship Id="rId4" Type="http://schemas.openxmlformats.org/officeDocument/2006/relationships/hyperlink" Target="https://docs.aws.amazon.com/pt_br/AmazonS3/latest/dev/example-bucket-policies.html" TargetMode="External"/><Relationship Id="rId5" Type="http://schemas.openxmlformats.org/officeDocument/2006/relationships/hyperlink" Target="https://docs.aws.amazon.com/pt_br/AmazonS3/latest/dev/Introduction.html#ConsistencyModel" TargetMode="External"/><Relationship Id="rId6" Type="http://schemas.openxmlformats.org/officeDocument/2006/relationships/hyperlink" Target="https://docs.aws.amazon.com/pt_br/AmazonS3/latest/dev/DataDurability.html" TargetMode="External"/><Relationship Id="rId7" Type="http://schemas.openxmlformats.org/officeDocument/2006/relationships/hyperlink" Target="https://docs.aws.amazon.com/pt_br/AmazonS3/latest/dev/intro-lifecycle-rules.html" TargetMode="External"/><Relationship Id="rId8" Type="http://schemas.openxmlformats.org/officeDocument/2006/relationships/hyperlink" Target="https://docs.aws.amazon.com/pt_br/AmazonS3/latest/dev/RemDelMarker.html" TargetMode="External"/><Relationship Id="rId9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S3 – Simple Storage Service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998640"/>
            <a:ext cx="9071640" cy="592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S3 provê armazenamento de dados com segurança, durabilidade e escalabilidade.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468880" y="1668600"/>
            <a:ext cx="5212080" cy="39092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padrão todos os novos buckets criados são privados. É possível definir uma lista de controle de acesso via Bucket Policies e ACL’s. É possível configurar logs de acesso aos buckets, que podem ser redirecionados para outro bucket.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 de consistência de dados do Amazon S3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Leitura após gravação para PUTS de novos objetos: um objeto é retornado com sucesso em uma solicitação GET após um PUT.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Consistência eventual: se foram feitos 2 PUTs de novos objetos para o S3, ele pode retornar tanto a versão antiga quanto a mais nova em uma solicitação GET subsequente, até que a mudança seja replicada no S3;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for feita uma solicitação GET para um objeto inexistente, será retornado o erro 404 (Não encontrado), se for feito um PUT subsequente deste objeto, seguido de outra solicitação GET, poderá ocorrer o erro 404 novamente, até que a replicação seja concluída no S3;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processo grava um novo objeto no Amazon S3 e imediatamente lista as chaves em seu bucket. Até que a alteração seja totalmente propagada, o objeto poderá não aparecer na lista.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processo substitui um objeto existente e imediatamente tenta lê-lo. Até que a alteração seja totalmente propagada, o Amazon S3 poderá retornar os dados anteriores.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processo exclui um objeto existente e imediatamente tenta lê-lo. Até que a exclusão seja totalmente propagada, o Amazon S3 poderá retornar os dados excluídos.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processo exclui um objeto existente e imediatamente lista as chaves em seu bucket. Até que a exclusão seja totalmente propagada, o Amazon S3 poderá listar o objeto excluído.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AJUDA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Introdução ao S3: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https://docs.aws.amazon.com/pt_br/AmazonS3/latest/dev/Introduction.html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Precificação do S3: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https://aws.amazon.com/pt/s3/pricing/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Versionamento no S3: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https://docs.aws.amazon.com/pt_br/AmazonS3/latest/dev/Versioning.html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Exemplos de política de bucket: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https://docs.aws.amazon.com/pt_br/AmazonS3/latest/dev/example-bucket-policies.html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Modelos de consistência de dados do S3: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https://docs.aws.amazon.com/pt_br/AmazonS3/latest/dev/Introduction.html#ConsistencyModel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Proteção de dados no S3: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https://docs.aws.amazon.com/pt_br/AmazonS3/latest/dev/DataDurability.html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Elementos de ciclo de vida de objetos do S3: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https://docs.aws.amazon.com/pt_br/AmazonS3/latest/dev/intro-lifecycle-rules.html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Remoção de marcadores de exclusão: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8"/>
              </a:rPr>
              <a:t>https://docs.aws.amazon.com/pt_br/AmazonS3/latest/dev/RemDelMarker.html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é baseado em objetos e pode ser utilizado através de uma interface WEB, API’s ou via linha de comando para armazenar e recuperar qualquer quantidade de dados de qualquer lugar, através da internet.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dados são replicados entre múltiplos datacenters, provendo disponibilidade de 99,99999999999 % (11 9’s).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416960" y="1768680"/>
            <a:ext cx="72453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S3 é baseado em objetos, é possível fazer o upload de arquivos, que podem ser de 0 Bytes a 5 TB (questão de prova).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armazenamento é ilimitado.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Arquivos (objetos) são armazenados em buckets, que são similares a diretórios (pastas) em um Sistema Operacional.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nomes de bucket são universais (questão de prova), por exemplo: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https://myawsbucket.s3.amazonaws.com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gerado um código de sucesso HTTP 200 quando um objeto é transferido para o S3.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Objetos armazenados no S3 consistem em: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Chave: nome do objeto;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Valor: dados armazenados;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Metadados: informações sobre os objetos (data, tamanho, storage class, versionamento, etc);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ACL’s: listas de controle de acesso;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Gerenciamento de ciclo de vida;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Versionamento;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Criptografia;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Controle de acesso baseado em ACL’s (para objetos) e Bucket Policies (questão de prova);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 de armazenamento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03640" y="2268720"/>
            <a:ext cx="9071640" cy="33843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Ciclo de vida de objetos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Transição: definem se os objetos podem ser movidos para outra classe de armazenamento ou para o Glacier, por exemplo.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Expiração: define quando objetos expiram, o S3 deleta objetos expirados automaticamente.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Replicação Cross Region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Objetos de um bucket são replicados para outro bucket em outra região;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versionamento deve estar habilitado em ambos os buckets;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Objetos em um respectivo bucket não são replicados automaticamente, todos os objetos posteriores serão replicados;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é possível habilitar a replicação para múltiplos buckets;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Objetos criptografados, que não usem a criptografia do S3, não são replicados por padrão (é possível habilitar esta replicação);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Marcadores de exclusão não são replicados;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Remoção de versões individuais de objetos ou de marcadores de exclusão não são replicadas;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2019-04-16T08:33:23Z</dcterms:created>
  <dc:creator/>
  <dc:description/>
  <dc:language>en-US</dc:language>
  <cp:lastModifiedBy/>
  <dcterms:modified xsi:type="dcterms:W3CDTF">2021-02-19T13:07:26Z</dcterms:modified>
  <cp:revision>14</cp:revision>
  <dc:subject/>
  <dc:title/>
</cp:coreProperties>
</file>