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7132E83-82D3-4992-97F7-BA22BE666DF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ws.amazon.com/pt/vpc" TargetMode="External"/><Relationship Id="rId2" Type="http://schemas.openxmlformats.org/officeDocument/2006/relationships/hyperlink" Target="https://aws.amazon.com/pt/vpc/details/" TargetMode="External"/><Relationship Id="rId3" Type="http://schemas.openxmlformats.org/officeDocument/2006/relationships/hyperlink" Target="https://aws.amazon.com/pt/vpc/faqs/" TargetMode="External"/><Relationship Id="rId4" Type="http://schemas.openxmlformats.org/officeDocument/2006/relationships/hyperlink" Target="https://docs.aws.amazon.com/pt_br/vpc/latest/userguide/security.html" TargetMode="External"/><Relationship Id="rId5" Type="http://schemas.openxmlformats.org/officeDocument/2006/relationships/hyperlink" Target="https://docs.aws.amazon.com/pt_br/vpc/latest/userguide/VPC_Subnets.html" TargetMode="External"/><Relationship Id="rId6" Type="http://schemas.openxmlformats.org/officeDocument/2006/relationships/hyperlink" Target="https://pt.wikipedia.org/wiki/Roteamento_entre_dom&#237;nios_sem_classes" TargetMode="External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VPC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94560" y="1646280"/>
            <a:ext cx="5852160" cy="51202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Amazon Virtual Private Cloud (Amazon VPC) é um serviço que permite iniciar recursos da AWS em uma rede virtual isolada logicamente definida por você. Você tem controle total sobre seu ambiente de redes virtuais, incluindo a seleção do seu próprio intervalo de endereços IP, a criação de sub-redes e a configuração de tabelas de rotas e gateways de rede. Você pode usar IPv4 e IPv6 para a maioria dos recursos em sua nuvem privada virtual, garantindo acesso fácil e seguro a recursos e aplicações.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possível definir seus próprios intervalos de endereço IP, definir servidores publicamente acessíveis via internet em suas respectivas sub-redes e também isolar servidores que não precisam de acesso a internet.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Além disso, pode ser utilizado NAT para acesso de recursos a internet, sem tráfego de retorno.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Através das VPCs é possível segmentar toda a sua infraestrutura de rede, assim como deveria ser feito em uma rede On-Premises.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 permitem a aplicação de camadas de segurança, possibilitando o trabalho com Segurança em Profundidade.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Também é possível isolar certos tipos de tráfego entre aplicações para que eles passem pela rede interna da AWS, aumentando-se a segurança e atendendo-se a alguns níveis de Compliance.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VPC: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https://aws.amazon.com/pt/vpc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Detalhamento VPC: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https://aws.amazon.com/pt/vpc/details/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FAQ VPC: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https://aws.amazon.com/pt/vpc/faqs/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Segurança na VPC: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https://docs.aws.amazon.com/pt_br/vpc/latest/userguide/security.html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VPCs e subredes: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https://docs.aws.amazon.com/pt_br/vpc/latest/userguide/VPC_Subnets.html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CIDR: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https://pt.wikipedia.org/wiki/Roteamento_entre_dom%C3%ADnios_sem_classes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2019-04-22T09:19:50Z</dcterms:created>
  <dc:creator/>
  <dc:description/>
  <dc:language>en-US</dc:language>
  <cp:lastModifiedBy/>
  <dcterms:modified xsi:type="dcterms:W3CDTF">2021-02-22T19:28:08Z</dcterms:modified>
  <cp:revision>11</cp:revision>
  <dc:subject/>
  <dc:title/>
</cp:coreProperties>
</file>