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71" r:id="rId5"/>
    <p:sldId id="260" r:id="rId6"/>
    <p:sldId id="272" r:id="rId7"/>
    <p:sldId id="298" r:id="rId8"/>
    <p:sldId id="299" r:id="rId9"/>
    <p:sldId id="306" r:id="rId10"/>
    <p:sldId id="300" r:id="rId11"/>
    <p:sldId id="301" r:id="rId12"/>
    <p:sldId id="302" r:id="rId13"/>
    <p:sldId id="305" r:id="rId14"/>
    <p:sldId id="304" r:id="rId15"/>
    <p:sldId id="307" r:id="rId16"/>
    <p:sldId id="27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7E6"/>
    <a:srgbClr val="E31133"/>
    <a:srgbClr val="08245B"/>
    <a:srgbClr val="1D07E5"/>
    <a:srgbClr val="252525"/>
    <a:srgbClr val="E61839"/>
    <a:srgbClr val="E81A3B"/>
    <a:srgbClr val="E5193A"/>
    <a:srgbClr val="182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FFECA-A5C8-460E-82AB-8911C021941E}" v="67" dt="2023-12-04T14:02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9433" autoAdjust="0"/>
  </p:normalViewPr>
  <p:slideViewPr>
    <p:cSldViewPr snapToGrid="0">
      <p:cViewPr>
        <p:scale>
          <a:sx n="75" d="100"/>
          <a:sy n="75" d="100"/>
        </p:scale>
        <p:origin x="6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UGENIO MOREIRA DE SANTANA" userId="33be1484-9f9d-48b6-aee8-dc5d2c1142e0" providerId="ADAL" clId="{11CFFECA-A5C8-460E-82AB-8911C021941E}"/>
    <pc:docChg chg="undo custSel addSld delSld modSld sldOrd delSection modSection">
      <pc:chgData name="CARLOS EUGENIO MOREIRA DE SANTANA" userId="33be1484-9f9d-48b6-aee8-dc5d2c1142e0" providerId="ADAL" clId="{11CFFECA-A5C8-460E-82AB-8911C021941E}" dt="2023-12-05T12:20:50.753" v="6332" actId="20577"/>
      <pc:docMkLst>
        <pc:docMk/>
      </pc:docMkLst>
      <pc:sldChg chg="modSp mod">
        <pc:chgData name="CARLOS EUGENIO MOREIRA DE SANTANA" userId="33be1484-9f9d-48b6-aee8-dc5d2c1142e0" providerId="ADAL" clId="{11CFFECA-A5C8-460E-82AB-8911C021941E}" dt="2023-12-04T13:58:15.083" v="3868" actId="20577"/>
        <pc:sldMkLst>
          <pc:docMk/>
          <pc:sldMk cId="1721149393" sldId="260"/>
        </pc:sldMkLst>
        <pc:spChg chg="mod">
          <ac:chgData name="CARLOS EUGENIO MOREIRA DE SANTANA" userId="33be1484-9f9d-48b6-aee8-dc5d2c1142e0" providerId="ADAL" clId="{11CFFECA-A5C8-460E-82AB-8911C021941E}" dt="2023-12-04T13:58:15.083" v="3868" actId="20577"/>
          <ac:spMkLst>
            <pc:docMk/>
            <pc:sldMk cId="1721149393" sldId="260"/>
            <ac:spMk id="15" creationId="{F4427834-F909-9C45-483F-013EDA6231F8}"/>
          </ac:spMkLst>
        </pc:spChg>
      </pc:sldChg>
      <pc:sldChg chg="del">
        <pc:chgData name="CARLOS EUGENIO MOREIRA DE SANTANA" userId="33be1484-9f9d-48b6-aee8-dc5d2c1142e0" providerId="ADAL" clId="{11CFFECA-A5C8-460E-82AB-8911C021941E}" dt="2023-12-02T17:50:30.767" v="367" actId="47"/>
        <pc:sldMkLst>
          <pc:docMk/>
          <pc:sldMk cId="3946575303" sldId="265"/>
        </pc:sldMkLst>
      </pc:sldChg>
      <pc:sldChg chg="del">
        <pc:chgData name="CARLOS EUGENIO MOREIRA DE SANTANA" userId="33be1484-9f9d-48b6-aee8-dc5d2c1142e0" providerId="ADAL" clId="{11CFFECA-A5C8-460E-82AB-8911C021941E}" dt="2023-12-02T17:50:22.153" v="363" actId="47"/>
        <pc:sldMkLst>
          <pc:docMk/>
          <pc:sldMk cId="181034710" sldId="266"/>
        </pc:sldMkLst>
      </pc:sldChg>
      <pc:sldChg chg="del">
        <pc:chgData name="CARLOS EUGENIO MOREIRA DE SANTANA" userId="33be1484-9f9d-48b6-aee8-dc5d2c1142e0" providerId="ADAL" clId="{11CFFECA-A5C8-460E-82AB-8911C021941E}" dt="2023-12-02T17:50:35.092" v="368" actId="47"/>
        <pc:sldMkLst>
          <pc:docMk/>
          <pc:sldMk cId="3830071225" sldId="270"/>
        </pc:sldMkLst>
      </pc:sldChg>
      <pc:sldChg chg="addSp delSp modSp mod">
        <pc:chgData name="CARLOS EUGENIO MOREIRA DE SANTANA" userId="33be1484-9f9d-48b6-aee8-dc5d2c1142e0" providerId="ADAL" clId="{11CFFECA-A5C8-460E-82AB-8911C021941E}" dt="2023-12-05T12:20:50.753" v="6332" actId="20577"/>
        <pc:sldMkLst>
          <pc:docMk/>
          <pc:sldMk cId="2388818270" sldId="271"/>
        </pc:sldMkLst>
        <pc:spChg chg="mod">
          <ac:chgData name="CARLOS EUGENIO MOREIRA DE SANTANA" userId="33be1484-9f9d-48b6-aee8-dc5d2c1142e0" providerId="ADAL" clId="{11CFFECA-A5C8-460E-82AB-8911C021941E}" dt="2023-12-05T12:20:50.753" v="6332" actId="20577"/>
          <ac:spMkLst>
            <pc:docMk/>
            <pc:sldMk cId="2388818270" sldId="271"/>
            <ac:spMk id="2" creationId="{EBAA7D7A-0D44-9669-2511-086B92C408CB}"/>
          </ac:spMkLst>
        </pc:spChg>
        <pc:spChg chg="add del mod">
          <ac:chgData name="CARLOS EUGENIO MOREIRA DE SANTANA" userId="33be1484-9f9d-48b6-aee8-dc5d2c1142e0" providerId="ADAL" clId="{11CFFECA-A5C8-460E-82AB-8911C021941E}" dt="2023-12-05T12:20:42.634" v="6319" actId="20577"/>
          <ac:spMkLst>
            <pc:docMk/>
            <pc:sldMk cId="2388818270" sldId="271"/>
            <ac:spMk id="3" creationId="{3ED819EC-777B-3542-77CD-0DAA905CEAEC}"/>
          </ac:spMkLst>
        </pc:spChg>
      </pc:sldChg>
      <pc:sldChg chg="addSp delSp modSp mod ord modNotesTx">
        <pc:chgData name="CARLOS EUGENIO MOREIRA DE SANTANA" userId="33be1484-9f9d-48b6-aee8-dc5d2c1142e0" providerId="ADAL" clId="{11CFFECA-A5C8-460E-82AB-8911C021941E}" dt="2023-12-04T13:04:24.932" v="3338" actId="1076"/>
        <pc:sldMkLst>
          <pc:docMk/>
          <pc:sldMk cId="2957232892" sldId="272"/>
        </pc:sldMkLst>
        <pc:spChg chg="add mod">
          <ac:chgData name="CARLOS EUGENIO MOREIRA DE SANTANA" userId="33be1484-9f9d-48b6-aee8-dc5d2c1142e0" providerId="ADAL" clId="{11CFFECA-A5C8-460E-82AB-8911C021941E}" dt="2023-12-04T12:31:56.716" v="3231" actId="207"/>
          <ac:spMkLst>
            <pc:docMk/>
            <pc:sldMk cId="2957232892" sldId="272"/>
            <ac:spMk id="2" creationId="{495F5199-A70F-B3B5-689C-4E002778196E}"/>
          </ac:spMkLst>
        </pc:spChg>
        <pc:spChg chg="add mod">
          <ac:chgData name="CARLOS EUGENIO MOREIRA DE SANTANA" userId="33be1484-9f9d-48b6-aee8-dc5d2c1142e0" providerId="ADAL" clId="{11CFFECA-A5C8-460E-82AB-8911C021941E}" dt="2023-12-04T13:04:24.932" v="3338" actId="1076"/>
          <ac:spMkLst>
            <pc:docMk/>
            <pc:sldMk cId="2957232892" sldId="272"/>
            <ac:spMk id="6" creationId="{251AE3AC-C8D8-4F87-C348-4F1B68AB55CA}"/>
          </ac:spMkLst>
        </pc:spChg>
        <pc:spChg chg="add del mod">
          <ac:chgData name="CARLOS EUGENIO MOREIRA DE SANTANA" userId="33be1484-9f9d-48b6-aee8-dc5d2c1142e0" providerId="ADAL" clId="{11CFFECA-A5C8-460E-82AB-8911C021941E}" dt="2023-12-02T20:25:27.003" v="1122" actId="21"/>
          <ac:spMkLst>
            <pc:docMk/>
            <pc:sldMk cId="2957232892" sldId="272"/>
            <ac:spMk id="8" creationId="{85E7908B-C898-2ABE-EAA3-C7F657E38FCF}"/>
          </ac:spMkLst>
        </pc:spChg>
        <pc:spChg chg="add del mod">
          <ac:chgData name="CARLOS EUGENIO MOREIRA DE SANTANA" userId="33be1484-9f9d-48b6-aee8-dc5d2c1142e0" providerId="ADAL" clId="{11CFFECA-A5C8-460E-82AB-8911C021941E}" dt="2023-12-04T12:21:56.733" v="2985" actId="478"/>
          <ac:spMkLst>
            <pc:docMk/>
            <pc:sldMk cId="2957232892" sldId="272"/>
            <ac:spMk id="10" creationId="{FB8830D8-3094-A2C2-F7C8-87797694A2FD}"/>
          </ac:spMkLst>
        </pc:spChg>
        <pc:spChg chg="del">
          <ac:chgData name="CARLOS EUGENIO MOREIRA DE SANTANA" userId="33be1484-9f9d-48b6-aee8-dc5d2c1142e0" providerId="ADAL" clId="{11CFFECA-A5C8-460E-82AB-8911C021941E}" dt="2023-12-02T17:42:51.039" v="105" actId="478"/>
          <ac:spMkLst>
            <pc:docMk/>
            <pc:sldMk cId="2957232892" sldId="272"/>
            <ac:spMk id="22" creationId="{1BA1E5C3-AA73-B618-1A6C-D6C04CE17589}"/>
          </ac:spMkLst>
        </pc:spChg>
        <pc:picChg chg="del">
          <ac:chgData name="CARLOS EUGENIO MOREIRA DE SANTANA" userId="33be1484-9f9d-48b6-aee8-dc5d2c1142e0" providerId="ADAL" clId="{11CFFECA-A5C8-460E-82AB-8911C021941E}" dt="2023-12-02T17:42:46.358" v="104" actId="478"/>
          <ac:picMkLst>
            <pc:docMk/>
            <pc:sldMk cId="2957232892" sldId="272"/>
            <ac:picMk id="4" creationId="{1BE685E1-B6EB-5458-2359-14CA52E2E729}"/>
          </ac:picMkLst>
        </pc:picChg>
        <pc:picChg chg="add mod ord">
          <ac:chgData name="CARLOS EUGENIO MOREIRA DE SANTANA" userId="33be1484-9f9d-48b6-aee8-dc5d2c1142e0" providerId="ADAL" clId="{11CFFECA-A5C8-460E-82AB-8911C021941E}" dt="2023-12-04T12:32:28.282" v="3237" actId="14100"/>
          <ac:picMkLst>
            <pc:docMk/>
            <pc:sldMk cId="2957232892" sldId="272"/>
            <ac:picMk id="5" creationId="{750721BF-E3D3-07BC-44A7-6742EA7E49C8}"/>
          </ac:picMkLst>
        </pc:picChg>
      </pc:sldChg>
      <pc:sldChg chg="del">
        <pc:chgData name="CARLOS EUGENIO MOREIRA DE SANTANA" userId="33be1484-9f9d-48b6-aee8-dc5d2c1142e0" providerId="ADAL" clId="{11CFFECA-A5C8-460E-82AB-8911C021941E}" dt="2023-12-02T17:50:25.517" v="364" actId="47"/>
        <pc:sldMkLst>
          <pc:docMk/>
          <pc:sldMk cId="3477348124" sldId="273"/>
        </pc:sldMkLst>
      </pc:sldChg>
      <pc:sldChg chg="del">
        <pc:chgData name="CARLOS EUGENIO MOREIRA DE SANTANA" userId="33be1484-9f9d-48b6-aee8-dc5d2c1142e0" providerId="ADAL" clId="{11CFFECA-A5C8-460E-82AB-8911C021941E}" dt="2023-12-02T17:50:27.587" v="365" actId="47"/>
        <pc:sldMkLst>
          <pc:docMk/>
          <pc:sldMk cId="3029144065" sldId="274"/>
        </pc:sldMkLst>
      </pc:sldChg>
      <pc:sldChg chg="del">
        <pc:chgData name="CARLOS EUGENIO MOREIRA DE SANTANA" userId="33be1484-9f9d-48b6-aee8-dc5d2c1142e0" providerId="ADAL" clId="{11CFFECA-A5C8-460E-82AB-8911C021941E}" dt="2023-12-02T17:50:29.222" v="366" actId="47"/>
        <pc:sldMkLst>
          <pc:docMk/>
          <pc:sldMk cId="3485726433" sldId="275"/>
        </pc:sldMkLst>
      </pc:sldChg>
      <pc:sldChg chg="del">
        <pc:chgData name="CARLOS EUGENIO MOREIRA DE SANTANA" userId="33be1484-9f9d-48b6-aee8-dc5d2c1142e0" providerId="ADAL" clId="{11CFFECA-A5C8-460E-82AB-8911C021941E}" dt="2023-12-02T17:50:15.152" v="362" actId="47"/>
        <pc:sldMkLst>
          <pc:docMk/>
          <pc:sldMk cId="2973843562" sldId="276"/>
        </pc:sldMkLst>
      </pc:sldChg>
      <pc:sldChg chg="del">
        <pc:chgData name="CARLOS EUGENIO MOREIRA DE SANTANA" userId="33be1484-9f9d-48b6-aee8-dc5d2c1142e0" providerId="ADAL" clId="{11CFFECA-A5C8-460E-82AB-8911C021941E}" dt="2023-12-02T17:50:50.908" v="370" actId="47"/>
        <pc:sldMkLst>
          <pc:docMk/>
          <pc:sldMk cId="747683460" sldId="279"/>
        </pc:sldMkLst>
      </pc:sldChg>
      <pc:sldChg chg="del">
        <pc:chgData name="CARLOS EUGENIO MOREIRA DE SANTANA" userId="33be1484-9f9d-48b6-aee8-dc5d2c1142e0" providerId="ADAL" clId="{11CFFECA-A5C8-460E-82AB-8911C021941E}" dt="2023-12-02T17:50:52.403" v="371" actId="47"/>
        <pc:sldMkLst>
          <pc:docMk/>
          <pc:sldMk cId="1122785707" sldId="280"/>
        </pc:sldMkLst>
      </pc:sldChg>
      <pc:sldChg chg="del">
        <pc:chgData name="CARLOS EUGENIO MOREIRA DE SANTANA" userId="33be1484-9f9d-48b6-aee8-dc5d2c1142e0" providerId="ADAL" clId="{11CFFECA-A5C8-460E-82AB-8911C021941E}" dt="2023-12-02T17:50:53.312" v="372" actId="47"/>
        <pc:sldMkLst>
          <pc:docMk/>
          <pc:sldMk cId="2939079882" sldId="281"/>
        </pc:sldMkLst>
      </pc:sldChg>
      <pc:sldChg chg="del">
        <pc:chgData name="CARLOS EUGENIO MOREIRA DE SANTANA" userId="33be1484-9f9d-48b6-aee8-dc5d2c1142e0" providerId="ADAL" clId="{11CFFECA-A5C8-460E-82AB-8911C021941E}" dt="2023-12-02T17:50:54.113" v="373" actId="47"/>
        <pc:sldMkLst>
          <pc:docMk/>
          <pc:sldMk cId="1981982105" sldId="282"/>
        </pc:sldMkLst>
      </pc:sldChg>
      <pc:sldChg chg="del">
        <pc:chgData name="CARLOS EUGENIO MOREIRA DE SANTANA" userId="33be1484-9f9d-48b6-aee8-dc5d2c1142e0" providerId="ADAL" clId="{11CFFECA-A5C8-460E-82AB-8911C021941E}" dt="2023-12-02T17:50:54.904" v="374" actId="47"/>
        <pc:sldMkLst>
          <pc:docMk/>
          <pc:sldMk cId="63833478" sldId="284"/>
        </pc:sldMkLst>
      </pc:sldChg>
      <pc:sldChg chg="del">
        <pc:chgData name="CARLOS EUGENIO MOREIRA DE SANTANA" userId="33be1484-9f9d-48b6-aee8-dc5d2c1142e0" providerId="ADAL" clId="{11CFFECA-A5C8-460E-82AB-8911C021941E}" dt="2023-12-02T17:50:55.921" v="375" actId="47"/>
        <pc:sldMkLst>
          <pc:docMk/>
          <pc:sldMk cId="863801257" sldId="285"/>
        </pc:sldMkLst>
      </pc:sldChg>
      <pc:sldChg chg="del">
        <pc:chgData name="CARLOS EUGENIO MOREIRA DE SANTANA" userId="33be1484-9f9d-48b6-aee8-dc5d2c1142e0" providerId="ADAL" clId="{11CFFECA-A5C8-460E-82AB-8911C021941E}" dt="2023-12-02T17:50:56.782" v="376" actId="47"/>
        <pc:sldMkLst>
          <pc:docMk/>
          <pc:sldMk cId="1487109555" sldId="286"/>
        </pc:sldMkLst>
      </pc:sldChg>
      <pc:sldChg chg="del">
        <pc:chgData name="CARLOS EUGENIO MOREIRA DE SANTANA" userId="33be1484-9f9d-48b6-aee8-dc5d2c1142e0" providerId="ADAL" clId="{11CFFECA-A5C8-460E-82AB-8911C021941E}" dt="2023-12-02T17:50:57.696" v="377" actId="47"/>
        <pc:sldMkLst>
          <pc:docMk/>
          <pc:sldMk cId="3467981788" sldId="287"/>
        </pc:sldMkLst>
      </pc:sldChg>
      <pc:sldChg chg="del">
        <pc:chgData name="CARLOS EUGENIO MOREIRA DE SANTANA" userId="33be1484-9f9d-48b6-aee8-dc5d2c1142e0" providerId="ADAL" clId="{11CFFECA-A5C8-460E-82AB-8911C021941E}" dt="2023-12-02T17:50:58.639" v="378" actId="47"/>
        <pc:sldMkLst>
          <pc:docMk/>
          <pc:sldMk cId="3145611543" sldId="288"/>
        </pc:sldMkLst>
      </pc:sldChg>
      <pc:sldChg chg="del">
        <pc:chgData name="CARLOS EUGENIO MOREIRA DE SANTANA" userId="33be1484-9f9d-48b6-aee8-dc5d2c1142e0" providerId="ADAL" clId="{11CFFECA-A5C8-460E-82AB-8911C021941E}" dt="2023-12-02T17:50:59.367" v="379" actId="47"/>
        <pc:sldMkLst>
          <pc:docMk/>
          <pc:sldMk cId="3621365984" sldId="289"/>
        </pc:sldMkLst>
      </pc:sldChg>
      <pc:sldChg chg="del">
        <pc:chgData name="CARLOS EUGENIO MOREIRA DE SANTANA" userId="33be1484-9f9d-48b6-aee8-dc5d2c1142e0" providerId="ADAL" clId="{11CFFECA-A5C8-460E-82AB-8911C021941E}" dt="2023-12-02T17:51:00.222" v="380" actId="47"/>
        <pc:sldMkLst>
          <pc:docMk/>
          <pc:sldMk cId="183553497" sldId="290"/>
        </pc:sldMkLst>
      </pc:sldChg>
      <pc:sldChg chg="del">
        <pc:chgData name="CARLOS EUGENIO MOREIRA DE SANTANA" userId="33be1484-9f9d-48b6-aee8-dc5d2c1142e0" providerId="ADAL" clId="{11CFFECA-A5C8-460E-82AB-8911C021941E}" dt="2023-12-02T17:51:00.889" v="381" actId="47"/>
        <pc:sldMkLst>
          <pc:docMk/>
          <pc:sldMk cId="2409344128" sldId="291"/>
        </pc:sldMkLst>
      </pc:sldChg>
      <pc:sldChg chg="del">
        <pc:chgData name="CARLOS EUGENIO MOREIRA DE SANTANA" userId="33be1484-9f9d-48b6-aee8-dc5d2c1142e0" providerId="ADAL" clId="{11CFFECA-A5C8-460E-82AB-8911C021941E}" dt="2023-12-02T17:51:01.584" v="382" actId="47"/>
        <pc:sldMkLst>
          <pc:docMk/>
          <pc:sldMk cId="2187033579" sldId="292"/>
        </pc:sldMkLst>
      </pc:sldChg>
      <pc:sldChg chg="delSp modSp del mod">
        <pc:chgData name="CARLOS EUGENIO MOREIRA DE SANTANA" userId="33be1484-9f9d-48b6-aee8-dc5d2c1142e0" providerId="ADAL" clId="{11CFFECA-A5C8-460E-82AB-8911C021941E}" dt="2023-12-02T17:50:09.088" v="361" actId="47"/>
        <pc:sldMkLst>
          <pc:docMk/>
          <pc:sldMk cId="2325844776" sldId="294"/>
        </pc:sldMkLst>
        <pc:spChg chg="mod">
          <ac:chgData name="CARLOS EUGENIO MOREIRA DE SANTANA" userId="33be1484-9f9d-48b6-aee8-dc5d2c1142e0" providerId="ADAL" clId="{11CFFECA-A5C8-460E-82AB-8911C021941E}" dt="2023-12-02T17:26:58.479" v="1" actId="1076"/>
          <ac:spMkLst>
            <pc:docMk/>
            <pc:sldMk cId="2325844776" sldId="294"/>
            <ac:spMk id="2" creationId="{AA797465-8E7B-C284-DC4B-69A855964DA2}"/>
          </ac:spMkLst>
        </pc:spChg>
        <pc:picChg chg="del">
          <ac:chgData name="CARLOS EUGENIO MOREIRA DE SANTANA" userId="33be1484-9f9d-48b6-aee8-dc5d2c1142e0" providerId="ADAL" clId="{11CFFECA-A5C8-460E-82AB-8911C021941E}" dt="2023-12-02T17:26:47.249" v="0" actId="478"/>
          <ac:picMkLst>
            <pc:docMk/>
            <pc:sldMk cId="2325844776" sldId="294"/>
            <ac:picMk id="32" creationId="{896EABD3-4263-2357-B64E-D16440E9553B}"/>
          </ac:picMkLst>
        </pc:picChg>
      </pc:sldChg>
      <pc:sldChg chg="addSp delSp modSp mod ord modNotesTx">
        <pc:chgData name="CARLOS EUGENIO MOREIRA DE SANTANA" userId="33be1484-9f9d-48b6-aee8-dc5d2c1142e0" providerId="ADAL" clId="{11CFFECA-A5C8-460E-82AB-8911C021941E}" dt="2023-12-05T12:05:00.628" v="6273" actId="1076"/>
        <pc:sldMkLst>
          <pc:docMk/>
          <pc:sldMk cId="2692503127" sldId="295"/>
        </pc:sldMkLst>
        <pc:spChg chg="add del mod">
          <ac:chgData name="CARLOS EUGENIO MOREIRA DE SANTANA" userId="33be1484-9f9d-48b6-aee8-dc5d2c1142e0" providerId="ADAL" clId="{11CFFECA-A5C8-460E-82AB-8911C021941E}" dt="2023-12-03T00:46:48.026" v="2230" actId="478"/>
          <ac:spMkLst>
            <pc:docMk/>
            <pc:sldMk cId="2692503127" sldId="295"/>
            <ac:spMk id="4" creationId="{2421D09A-A7C4-F34D-58E4-2CF511D56250}"/>
          </ac:spMkLst>
        </pc:spChg>
        <pc:spChg chg="add del mod">
          <ac:chgData name="CARLOS EUGENIO MOREIRA DE SANTANA" userId="33be1484-9f9d-48b6-aee8-dc5d2c1142e0" providerId="ADAL" clId="{11CFFECA-A5C8-460E-82AB-8911C021941E}" dt="2023-12-03T01:01:55.347" v="2371" actId="478"/>
          <ac:spMkLst>
            <pc:docMk/>
            <pc:sldMk cId="2692503127" sldId="295"/>
            <ac:spMk id="5" creationId="{0EB3747E-5222-BF02-BEDD-BE4CFE34B117}"/>
          </ac:spMkLst>
        </pc:spChg>
        <pc:spChg chg="add del">
          <ac:chgData name="CARLOS EUGENIO MOREIRA DE SANTANA" userId="33be1484-9f9d-48b6-aee8-dc5d2c1142e0" providerId="ADAL" clId="{11CFFECA-A5C8-460E-82AB-8911C021941E}" dt="2023-12-03T00:57:39.654" v="2344" actId="478"/>
          <ac:spMkLst>
            <pc:docMk/>
            <pc:sldMk cId="2692503127" sldId="295"/>
            <ac:spMk id="7" creationId="{AD4292EF-0016-DDD7-0C44-75E509A540C0}"/>
          </ac:spMkLst>
        </pc:spChg>
        <pc:spChg chg="mod">
          <ac:chgData name="CARLOS EUGENIO MOREIRA DE SANTANA" userId="33be1484-9f9d-48b6-aee8-dc5d2c1142e0" providerId="ADAL" clId="{11CFFECA-A5C8-460E-82AB-8911C021941E}" dt="2023-12-04T14:02:26.859" v="3931" actId="14100"/>
          <ac:spMkLst>
            <pc:docMk/>
            <pc:sldMk cId="2692503127" sldId="295"/>
            <ac:spMk id="8" creationId="{C2B901EF-E370-A8A6-E1DA-48E3189C4849}"/>
          </ac:spMkLst>
        </pc:spChg>
        <pc:spChg chg="add mod">
          <ac:chgData name="CARLOS EUGENIO MOREIRA DE SANTANA" userId="33be1484-9f9d-48b6-aee8-dc5d2c1142e0" providerId="ADAL" clId="{11CFFECA-A5C8-460E-82AB-8911C021941E}" dt="2023-12-05T12:05:00.628" v="6273" actId="1076"/>
          <ac:spMkLst>
            <pc:docMk/>
            <pc:sldMk cId="2692503127" sldId="295"/>
            <ac:spMk id="10" creationId="{67D7972F-FE2B-3288-042B-67A21C8F44C2}"/>
          </ac:spMkLst>
        </pc:spChg>
        <pc:spChg chg="add mod">
          <ac:chgData name="CARLOS EUGENIO MOREIRA DE SANTANA" userId="33be1484-9f9d-48b6-aee8-dc5d2c1142e0" providerId="ADAL" clId="{11CFFECA-A5C8-460E-82AB-8911C021941E}" dt="2023-12-03T01:05:53.032" v="2404" actId="121"/>
          <ac:spMkLst>
            <pc:docMk/>
            <pc:sldMk cId="2692503127" sldId="295"/>
            <ac:spMk id="14" creationId="{6CCFDF04-031E-D900-5AC5-F1D37D5D1CED}"/>
          </ac:spMkLst>
        </pc:spChg>
        <pc:spChg chg="add mod">
          <ac:chgData name="CARLOS EUGENIO MOREIRA DE SANTANA" userId="33be1484-9f9d-48b6-aee8-dc5d2c1142e0" providerId="ADAL" clId="{11CFFECA-A5C8-460E-82AB-8911C021941E}" dt="2023-12-04T14:02:46.292" v="3933" actId="167"/>
          <ac:spMkLst>
            <pc:docMk/>
            <pc:sldMk cId="2692503127" sldId="295"/>
            <ac:spMk id="16" creationId="{83898E78-BADB-458C-36DB-077AA809EE73}"/>
          </ac:spMkLst>
        </pc:spChg>
        <pc:picChg chg="add mod">
          <ac:chgData name="CARLOS EUGENIO MOREIRA DE SANTANA" userId="33be1484-9f9d-48b6-aee8-dc5d2c1142e0" providerId="ADAL" clId="{11CFFECA-A5C8-460E-82AB-8911C021941E}" dt="2023-12-04T14:03:01.690" v="3945" actId="1076"/>
          <ac:picMkLst>
            <pc:docMk/>
            <pc:sldMk cId="2692503127" sldId="295"/>
            <ac:picMk id="18" creationId="{9A0FC9C5-22D3-A393-E741-7E48DCF10047}"/>
          </ac:picMkLst>
        </pc:picChg>
        <pc:picChg chg="add del mod">
          <ac:chgData name="CARLOS EUGENIO MOREIRA DE SANTANA" userId="33be1484-9f9d-48b6-aee8-dc5d2c1142e0" providerId="ADAL" clId="{11CFFECA-A5C8-460E-82AB-8911C021941E}" dt="2023-12-03T00:49:40.855" v="2267" actId="478"/>
          <ac:picMkLst>
            <pc:docMk/>
            <pc:sldMk cId="2692503127" sldId="295"/>
            <ac:picMk id="1026" creationId="{20A3305B-BDF7-5D08-6AF3-37DBFFC056DB}"/>
          </ac:picMkLst>
        </pc:picChg>
        <pc:picChg chg="add mod">
          <ac:chgData name="CARLOS EUGENIO MOREIRA DE SANTANA" userId="33be1484-9f9d-48b6-aee8-dc5d2c1142e0" providerId="ADAL" clId="{11CFFECA-A5C8-460E-82AB-8911C021941E}" dt="2023-12-04T14:02:54.165" v="3944" actId="1076"/>
          <ac:picMkLst>
            <pc:docMk/>
            <pc:sldMk cId="2692503127" sldId="295"/>
            <ac:picMk id="1028" creationId="{7E47958C-841E-8861-FD57-863BCCCA02CA}"/>
          </ac:picMkLst>
        </pc:picChg>
        <pc:picChg chg="add del">
          <ac:chgData name="CARLOS EUGENIO MOREIRA DE SANTANA" userId="33be1484-9f9d-48b6-aee8-dc5d2c1142e0" providerId="ADAL" clId="{11CFFECA-A5C8-460E-82AB-8911C021941E}" dt="2023-12-03T00:53:18.194" v="2281" actId="478"/>
          <ac:picMkLst>
            <pc:docMk/>
            <pc:sldMk cId="2692503127" sldId="295"/>
            <ac:picMk id="1030" creationId="{4B3A4806-67E6-25C6-FAED-29C37F1021BB}"/>
          </ac:picMkLst>
        </pc:picChg>
      </pc:sldChg>
      <pc:sldChg chg="mod modShow">
        <pc:chgData name="CARLOS EUGENIO MOREIRA DE SANTANA" userId="33be1484-9f9d-48b6-aee8-dc5d2c1142e0" providerId="ADAL" clId="{11CFFECA-A5C8-460E-82AB-8911C021941E}" dt="2023-12-02T17:49:58.052" v="360" actId="729"/>
        <pc:sldMkLst>
          <pc:docMk/>
          <pc:sldMk cId="1978633413" sldId="296"/>
        </pc:sldMkLst>
      </pc:sldChg>
      <pc:sldChg chg="modSp add del mod">
        <pc:chgData name="CARLOS EUGENIO MOREIRA DE SANTANA" userId="33be1484-9f9d-48b6-aee8-dc5d2c1142e0" providerId="ADAL" clId="{11CFFECA-A5C8-460E-82AB-8911C021941E}" dt="2023-12-02T17:54:53.052" v="452" actId="2696"/>
        <pc:sldMkLst>
          <pc:docMk/>
          <pc:sldMk cId="1438071772" sldId="297"/>
        </pc:sldMkLst>
        <pc:spChg chg="mod">
          <ac:chgData name="CARLOS EUGENIO MOREIRA DE SANTANA" userId="33be1484-9f9d-48b6-aee8-dc5d2c1142e0" providerId="ADAL" clId="{11CFFECA-A5C8-460E-82AB-8911C021941E}" dt="2023-12-02T17:43:41.876" v="135" actId="20577"/>
          <ac:spMkLst>
            <pc:docMk/>
            <pc:sldMk cId="1438071772" sldId="297"/>
            <ac:spMk id="2" creationId="{495F5199-A70F-B3B5-689C-4E002778196E}"/>
          </ac:spMkLst>
        </pc:spChg>
      </pc:sldChg>
      <pc:sldChg chg="addSp delSp modSp add mod ord modNotesTx">
        <pc:chgData name="CARLOS EUGENIO MOREIRA DE SANTANA" userId="33be1484-9f9d-48b6-aee8-dc5d2c1142e0" providerId="ADAL" clId="{11CFFECA-A5C8-460E-82AB-8911C021941E}" dt="2023-12-04T13:04:37.733" v="3339" actId="255"/>
        <pc:sldMkLst>
          <pc:docMk/>
          <pc:sldMk cId="815315053" sldId="298"/>
        </pc:sldMkLst>
        <pc:spChg chg="mod">
          <ac:chgData name="CARLOS EUGENIO MOREIRA DE SANTANA" userId="33be1484-9f9d-48b6-aee8-dc5d2c1142e0" providerId="ADAL" clId="{11CFFECA-A5C8-460E-82AB-8911C021941E}" dt="2023-12-03T13:36:01.402" v="2416" actId="20577"/>
          <ac:spMkLst>
            <pc:docMk/>
            <pc:sldMk cId="815315053" sldId="298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2T20:17:19.629" v="823" actId="478"/>
          <ac:spMkLst>
            <pc:docMk/>
            <pc:sldMk cId="815315053" sldId="298"/>
            <ac:spMk id="5" creationId="{539067E0-E2C5-29CB-9475-F41FBA9985C7}"/>
          </ac:spMkLst>
        </pc:spChg>
        <pc:spChg chg="add mod">
          <ac:chgData name="CARLOS EUGENIO MOREIRA DE SANTANA" userId="33be1484-9f9d-48b6-aee8-dc5d2c1142e0" providerId="ADAL" clId="{11CFFECA-A5C8-460E-82AB-8911C021941E}" dt="2023-12-04T12:46:06.404" v="3292" actId="14100"/>
          <ac:spMkLst>
            <pc:docMk/>
            <pc:sldMk cId="815315053" sldId="298"/>
            <ac:spMk id="7" creationId="{6936422B-20B8-2082-1C73-1A22ED823A4E}"/>
          </ac:spMkLst>
        </pc:spChg>
        <pc:spChg chg="add mod">
          <ac:chgData name="CARLOS EUGENIO MOREIRA DE SANTANA" userId="33be1484-9f9d-48b6-aee8-dc5d2c1142e0" providerId="ADAL" clId="{11CFFECA-A5C8-460E-82AB-8911C021941E}" dt="2023-12-04T13:04:37.733" v="3339" actId="255"/>
          <ac:spMkLst>
            <pc:docMk/>
            <pc:sldMk cId="815315053" sldId="298"/>
            <ac:spMk id="10" creationId="{43EAA0A3-C222-1C22-AE96-23244C852950}"/>
          </ac:spMkLst>
        </pc:spChg>
        <pc:picChg chg="add del mod ord">
          <ac:chgData name="CARLOS EUGENIO MOREIRA DE SANTANA" userId="33be1484-9f9d-48b6-aee8-dc5d2c1142e0" providerId="ADAL" clId="{11CFFECA-A5C8-460E-82AB-8911C021941E}" dt="2023-12-04T12:36:59.743" v="3255" actId="478"/>
          <ac:picMkLst>
            <pc:docMk/>
            <pc:sldMk cId="815315053" sldId="298"/>
            <ac:picMk id="5" creationId="{5A0B70A3-C202-F853-A447-379338361221}"/>
          </ac:picMkLst>
        </pc:picChg>
        <pc:picChg chg="add mod">
          <ac:chgData name="CARLOS EUGENIO MOREIRA DE SANTANA" userId="33be1484-9f9d-48b6-aee8-dc5d2c1142e0" providerId="ADAL" clId="{11CFFECA-A5C8-460E-82AB-8911C021941E}" dt="2023-12-04T12:45:19.559" v="3291" actId="1076"/>
          <ac:picMkLst>
            <pc:docMk/>
            <pc:sldMk cId="815315053" sldId="298"/>
            <ac:picMk id="8" creationId="{14ADDFBE-14A8-BF61-455E-7F464477CAC5}"/>
          </ac:picMkLst>
        </pc:picChg>
      </pc:sldChg>
      <pc:sldChg chg="addSp delSp modSp add mod modNotesTx">
        <pc:chgData name="CARLOS EUGENIO MOREIRA DE SANTANA" userId="33be1484-9f9d-48b6-aee8-dc5d2c1142e0" providerId="ADAL" clId="{11CFFECA-A5C8-460E-82AB-8911C021941E}" dt="2023-12-04T13:54:31.762" v="3799" actId="1076"/>
        <pc:sldMkLst>
          <pc:docMk/>
          <pc:sldMk cId="302102741" sldId="299"/>
        </pc:sldMkLst>
        <pc:spChg chg="mod">
          <ac:chgData name="CARLOS EUGENIO MOREIRA DE SANTANA" userId="33be1484-9f9d-48b6-aee8-dc5d2c1142e0" providerId="ADAL" clId="{11CFFECA-A5C8-460E-82AB-8911C021941E}" dt="2023-12-04T13:49:36.883" v="3781" actId="20577"/>
          <ac:spMkLst>
            <pc:docMk/>
            <pc:sldMk cId="302102741" sldId="299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4T13:06:55.845" v="3374" actId="478"/>
          <ac:spMkLst>
            <pc:docMk/>
            <pc:sldMk cId="302102741" sldId="299"/>
            <ac:spMk id="5" creationId="{83693A1C-A037-07A9-8702-AE39559F9C95}"/>
          </ac:spMkLst>
        </pc:spChg>
        <pc:spChg chg="add mod">
          <ac:chgData name="CARLOS EUGENIO MOREIRA DE SANTANA" userId="33be1484-9f9d-48b6-aee8-dc5d2c1142e0" providerId="ADAL" clId="{11CFFECA-A5C8-460E-82AB-8911C021941E}" dt="2023-12-04T13:49:25.877" v="3759" actId="1076"/>
          <ac:spMkLst>
            <pc:docMk/>
            <pc:sldMk cId="302102741" sldId="299"/>
            <ac:spMk id="9" creationId="{BDE85EBB-B7FF-EF17-B3B0-3A1B73C5653D}"/>
          </ac:spMkLst>
        </pc:spChg>
        <pc:spChg chg="add del mod">
          <ac:chgData name="CARLOS EUGENIO MOREIRA DE SANTANA" userId="33be1484-9f9d-48b6-aee8-dc5d2c1142e0" providerId="ADAL" clId="{11CFFECA-A5C8-460E-82AB-8911C021941E}" dt="2023-12-04T13:34:06.778" v="3577" actId="478"/>
          <ac:spMkLst>
            <pc:docMk/>
            <pc:sldMk cId="302102741" sldId="299"/>
            <ac:spMk id="10" creationId="{40DC0C00-43C9-42A2-E738-F324BE361DE7}"/>
          </ac:spMkLst>
        </pc:spChg>
        <pc:spChg chg="add del mod">
          <ac:chgData name="CARLOS EUGENIO MOREIRA DE SANTANA" userId="33be1484-9f9d-48b6-aee8-dc5d2c1142e0" providerId="ADAL" clId="{11CFFECA-A5C8-460E-82AB-8911C021941E}" dt="2023-12-04T13:32:01.308" v="3529" actId="478"/>
          <ac:spMkLst>
            <pc:docMk/>
            <pc:sldMk cId="302102741" sldId="299"/>
            <ac:spMk id="24" creationId="{8772D2AE-6D01-97EC-439A-13F3B72F6738}"/>
          </ac:spMkLst>
        </pc:spChg>
        <pc:spChg chg="add del mod">
          <ac:chgData name="CARLOS EUGENIO MOREIRA DE SANTANA" userId="33be1484-9f9d-48b6-aee8-dc5d2c1142e0" providerId="ADAL" clId="{11CFFECA-A5C8-460E-82AB-8911C021941E}" dt="2023-12-04T13:31:23.881" v="3514" actId="478"/>
          <ac:spMkLst>
            <pc:docMk/>
            <pc:sldMk cId="302102741" sldId="299"/>
            <ac:spMk id="26" creationId="{EAC7412C-D318-3E56-65FB-3EA5418E5242}"/>
          </ac:spMkLst>
        </pc:spChg>
        <pc:spChg chg="add mod">
          <ac:chgData name="CARLOS EUGENIO MOREIRA DE SANTANA" userId="33be1484-9f9d-48b6-aee8-dc5d2c1142e0" providerId="ADAL" clId="{11CFFECA-A5C8-460E-82AB-8911C021941E}" dt="2023-12-04T13:50:55.541" v="3793" actId="122"/>
          <ac:spMkLst>
            <pc:docMk/>
            <pc:sldMk cId="302102741" sldId="299"/>
            <ac:spMk id="28" creationId="{F30FC087-9E5C-1B93-456A-E62CAA6D9477}"/>
          </ac:spMkLst>
        </pc:spChg>
        <pc:spChg chg="add mod">
          <ac:chgData name="CARLOS EUGENIO MOREIRA DE SANTANA" userId="33be1484-9f9d-48b6-aee8-dc5d2c1142e0" providerId="ADAL" clId="{11CFFECA-A5C8-460E-82AB-8911C021941E}" dt="2023-12-04T13:50:51.613" v="3792" actId="14100"/>
          <ac:spMkLst>
            <pc:docMk/>
            <pc:sldMk cId="302102741" sldId="299"/>
            <ac:spMk id="29" creationId="{C426AF33-D1A4-5CE6-0BC3-D029125210D7}"/>
          </ac:spMkLst>
        </pc:spChg>
        <pc:spChg chg="add mod">
          <ac:chgData name="CARLOS EUGENIO MOREIRA DE SANTANA" userId="33be1484-9f9d-48b6-aee8-dc5d2c1142e0" providerId="ADAL" clId="{11CFFECA-A5C8-460E-82AB-8911C021941E}" dt="2023-12-04T13:50:46.205" v="3791" actId="14100"/>
          <ac:spMkLst>
            <pc:docMk/>
            <pc:sldMk cId="302102741" sldId="299"/>
            <ac:spMk id="30" creationId="{C70C54A0-5A3B-FACD-3C45-C390FFD3FF63}"/>
          </ac:spMkLst>
        </pc:spChg>
        <pc:spChg chg="add mod">
          <ac:chgData name="CARLOS EUGENIO MOREIRA DE SANTANA" userId="33be1484-9f9d-48b6-aee8-dc5d2c1142e0" providerId="ADAL" clId="{11CFFECA-A5C8-460E-82AB-8911C021941E}" dt="2023-12-04T13:49:25.877" v="3759" actId="1076"/>
          <ac:spMkLst>
            <pc:docMk/>
            <pc:sldMk cId="302102741" sldId="299"/>
            <ac:spMk id="31" creationId="{2F8628BC-EEA4-9E95-B84C-58E6F69D4296}"/>
          </ac:spMkLst>
        </pc:spChg>
        <pc:spChg chg="add mod">
          <ac:chgData name="CARLOS EUGENIO MOREIRA DE SANTANA" userId="33be1484-9f9d-48b6-aee8-dc5d2c1142e0" providerId="ADAL" clId="{11CFFECA-A5C8-460E-82AB-8911C021941E}" dt="2023-12-04T13:49:25.877" v="3759" actId="1076"/>
          <ac:spMkLst>
            <pc:docMk/>
            <pc:sldMk cId="302102741" sldId="299"/>
            <ac:spMk id="33" creationId="{C79A808C-0385-605B-E59E-368A81B4A9B0}"/>
          </ac:spMkLst>
        </pc:spChg>
        <pc:spChg chg="add mod">
          <ac:chgData name="CARLOS EUGENIO MOREIRA DE SANTANA" userId="33be1484-9f9d-48b6-aee8-dc5d2c1142e0" providerId="ADAL" clId="{11CFFECA-A5C8-460E-82AB-8911C021941E}" dt="2023-12-04T13:49:25.877" v="3759" actId="1076"/>
          <ac:spMkLst>
            <pc:docMk/>
            <pc:sldMk cId="302102741" sldId="299"/>
            <ac:spMk id="34" creationId="{C1C5600F-227F-B1F2-8980-EDDF3E3F2978}"/>
          </ac:spMkLst>
        </pc:spChg>
        <pc:spChg chg="add mod">
          <ac:chgData name="CARLOS EUGENIO MOREIRA DE SANTANA" userId="33be1484-9f9d-48b6-aee8-dc5d2c1142e0" providerId="ADAL" clId="{11CFFECA-A5C8-460E-82AB-8911C021941E}" dt="2023-12-04T13:49:25.877" v="3759" actId="1076"/>
          <ac:spMkLst>
            <pc:docMk/>
            <pc:sldMk cId="302102741" sldId="299"/>
            <ac:spMk id="35" creationId="{15F9C40C-5AAC-F8B3-85D9-71DFD1F6897F}"/>
          </ac:spMkLst>
        </pc:spChg>
        <pc:picChg chg="add mod">
          <ac:chgData name="CARLOS EUGENIO MOREIRA DE SANTANA" userId="33be1484-9f9d-48b6-aee8-dc5d2c1142e0" providerId="ADAL" clId="{11CFFECA-A5C8-460E-82AB-8911C021941E}" dt="2023-12-04T13:50:28.308" v="3787" actId="14100"/>
          <ac:picMkLst>
            <pc:docMk/>
            <pc:sldMk cId="302102741" sldId="299"/>
            <ac:picMk id="6" creationId="{D64B5B21-D3D4-824F-C2C5-705CA5A26D3D}"/>
          </ac:picMkLst>
        </pc:picChg>
        <pc:picChg chg="add del">
          <ac:chgData name="CARLOS EUGENIO MOREIRA DE SANTANA" userId="33be1484-9f9d-48b6-aee8-dc5d2c1142e0" providerId="ADAL" clId="{11CFFECA-A5C8-460E-82AB-8911C021941E}" dt="2023-12-02T20:32:18.421" v="1149" actId="478"/>
          <ac:picMkLst>
            <pc:docMk/>
            <pc:sldMk cId="302102741" sldId="299"/>
            <ac:picMk id="7" creationId="{C40DCC20-C0E6-1A73-73F3-3EEACBA0F0FC}"/>
          </ac:picMkLst>
        </pc:picChg>
        <pc:picChg chg="add del">
          <ac:chgData name="CARLOS EUGENIO MOREIRA DE SANTANA" userId="33be1484-9f9d-48b6-aee8-dc5d2c1142e0" providerId="ADAL" clId="{11CFFECA-A5C8-460E-82AB-8911C021941E}" dt="2023-12-04T13:17:35.159" v="3392" actId="22"/>
          <ac:picMkLst>
            <pc:docMk/>
            <pc:sldMk cId="302102741" sldId="299"/>
            <ac:picMk id="8" creationId="{4A46932D-41BF-63B0-34D0-C44DCEEF13B9}"/>
          </ac:picMkLst>
        </pc:picChg>
        <pc:picChg chg="add del mod">
          <ac:chgData name="CARLOS EUGENIO MOREIRA DE SANTANA" userId="33be1484-9f9d-48b6-aee8-dc5d2c1142e0" providerId="ADAL" clId="{11CFFECA-A5C8-460E-82AB-8911C021941E}" dt="2023-12-04T13:08:14.552" v="3375" actId="478"/>
          <ac:picMkLst>
            <pc:docMk/>
            <pc:sldMk cId="302102741" sldId="299"/>
            <ac:picMk id="14" creationId="{F14F17EE-FBB4-BE8A-A003-1D1DBBBA3924}"/>
          </ac:picMkLst>
        </pc:picChg>
        <pc:picChg chg="add del mod">
          <ac:chgData name="CARLOS EUGENIO MOREIRA DE SANTANA" userId="33be1484-9f9d-48b6-aee8-dc5d2c1142e0" providerId="ADAL" clId="{11CFFECA-A5C8-460E-82AB-8911C021941E}" dt="2023-12-04T13:23:42.193" v="3425" actId="478"/>
          <ac:picMkLst>
            <pc:docMk/>
            <pc:sldMk cId="302102741" sldId="299"/>
            <ac:picMk id="15" creationId="{E75C0C7E-557D-A1A4-F6E0-20588C41E417}"/>
          </ac:picMkLst>
        </pc:picChg>
        <pc:picChg chg="add mod">
          <ac:chgData name="CARLOS EUGENIO MOREIRA DE SANTANA" userId="33be1484-9f9d-48b6-aee8-dc5d2c1142e0" providerId="ADAL" clId="{11CFFECA-A5C8-460E-82AB-8911C021941E}" dt="2023-12-04T13:54:28.702" v="3798" actId="1076"/>
          <ac:picMkLst>
            <pc:docMk/>
            <pc:sldMk cId="302102741" sldId="299"/>
            <ac:picMk id="17" creationId="{C86950CF-CCFE-8266-457F-13055A72BD92}"/>
          </ac:picMkLst>
        </pc:picChg>
        <pc:picChg chg="add mod">
          <ac:chgData name="CARLOS EUGENIO MOREIRA DE SANTANA" userId="33be1484-9f9d-48b6-aee8-dc5d2c1142e0" providerId="ADAL" clId="{11CFFECA-A5C8-460E-82AB-8911C021941E}" dt="2023-12-04T13:54:31.762" v="3799" actId="1076"/>
          <ac:picMkLst>
            <pc:docMk/>
            <pc:sldMk cId="302102741" sldId="299"/>
            <ac:picMk id="19" creationId="{F7B8096C-B42A-5DAA-7DB1-17AD1CC8635F}"/>
          </ac:picMkLst>
        </pc:picChg>
        <pc:picChg chg="add mod">
          <ac:chgData name="CARLOS EUGENIO MOREIRA DE SANTANA" userId="33be1484-9f9d-48b6-aee8-dc5d2c1142e0" providerId="ADAL" clId="{11CFFECA-A5C8-460E-82AB-8911C021941E}" dt="2023-12-04T13:50:35.728" v="3788" actId="14100"/>
          <ac:picMkLst>
            <pc:docMk/>
            <pc:sldMk cId="302102741" sldId="299"/>
            <ac:picMk id="21" creationId="{89D6AA3D-5076-7052-8821-73399996F2F2}"/>
          </ac:picMkLst>
        </pc:picChg>
        <pc:picChg chg="add del mod">
          <ac:chgData name="CARLOS EUGENIO MOREIRA DE SANTANA" userId="33be1484-9f9d-48b6-aee8-dc5d2c1142e0" providerId="ADAL" clId="{11CFFECA-A5C8-460E-82AB-8911C021941E}" dt="2023-12-04T13:25:42.818" v="3438" actId="478"/>
          <ac:picMkLst>
            <pc:docMk/>
            <pc:sldMk cId="302102741" sldId="299"/>
            <ac:picMk id="22" creationId="{C8280D26-7321-C531-91E7-578FBC58226B}"/>
          </ac:picMkLst>
        </pc:picChg>
      </pc:sldChg>
      <pc:sldChg chg="addSp delSp modSp add mod ord modNotesTx">
        <pc:chgData name="CARLOS EUGENIO MOREIRA DE SANTANA" userId="33be1484-9f9d-48b6-aee8-dc5d2c1142e0" providerId="ADAL" clId="{11CFFECA-A5C8-460E-82AB-8911C021941E}" dt="2023-12-05T00:27:47.719" v="5224" actId="20577"/>
        <pc:sldMkLst>
          <pc:docMk/>
          <pc:sldMk cId="1548239209" sldId="300"/>
        </pc:sldMkLst>
        <pc:spChg chg="mod">
          <ac:chgData name="CARLOS EUGENIO MOREIRA DE SANTANA" userId="33be1484-9f9d-48b6-aee8-dc5d2c1142e0" providerId="ADAL" clId="{11CFFECA-A5C8-460E-82AB-8911C021941E}" dt="2023-12-03T00:32:19.297" v="1968" actId="14100"/>
          <ac:spMkLst>
            <pc:docMk/>
            <pc:sldMk cId="1548239209" sldId="300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2T17:46:30.587" v="262"/>
          <ac:spMkLst>
            <pc:docMk/>
            <pc:sldMk cId="1548239209" sldId="300"/>
            <ac:spMk id="4" creationId="{69A22FD2-46F7-D1DB-31DA-A8E15F0D0729}"/>
          </ac:spMkLst>
        </pc:spChg>
        <pc:spChg chg="add mod">
          <ac:chgData name="CARLOS EUGENIO MOREIRA DE SANTANA" userId="33be1484-9f9d-48b6-aee8-dc5d2c1142e0" providerId="ADAL" clId="{11CFFECA-A5C8-460E-82AB-8911C021941E}" dt="2023-12-05T00:27:47.719" v="5224" actId="20577"/>
          <ac:spMkLst>
            <pc:docMk/>
            <pc:sldMk cId="1548239209" sldId="300"/>
            <ac:spMk id="5" creationId="{4EC328A3-1E39-05D6-7878-0C62983CD7EB}"/>
          </ac:spMkLst>
        </pc:spChg>
        <pc:spChg chg="add del mod">
          <ac:chgData name="CARLOS EUGENIO MOREIRA DE SANTANA" userId="33be1484-9f9d-48b6-aee8-dc5d2c1142e0" providerId="ADAL" clId="{11CFFECA-A5C8-460E-82AB-8911C021941E}" dt="2023-12-03T00:27:29.812" v="1778" actId="478"/>
          <ac:spMkLst>
            <pc:docMk/>
            <pc:sldMk cId="1548239209" sldId="300"/>
            <ac:spMk id="6" creationId="{AFDF9B1F-D346-9F36-8C76-1935DD78FC10}"/>
          </ac:spMkLst>
        </pc:spChg>
        <pc:spChg chg="add del mod">
          <ac:chgData name="CARLOS EUGENIO MOREIRA DE SANTANA" userId="33be1484-9f9d-48b6-aee8-dc5d2c1142e0" providerId="ADAL" clId="{11CFFECA-A5C8-460E-82AB-8911C021941E}" dt="2023-12-04T17:12:47.475" v="4715" actId="478"/>
          <ac:spMkLst>
            <pc:docMk/>
            <pc:sldMk cId="1548239209" sldId="300"/>
            <ac:spMk id="14" creationId="{3D575903-7DBE-2E20-C752-EED18DD82C3B}"/>
          </ac:spMkLst>
        </pc:spChg>
        <pc:spChg chg="add del mod">
          <ac:chgData name="CARLOS EUGENIO MOREIRA DE SANTANA" userId="33be1484-9f9d-48b6-aee8-dc5d2c1142e0" providerId="ADAL" clId="{11CFFECA-A5C8-460E-82AB-8911C021941E}" dt="2023-12-04T17:02:18.177" v="4259" actId="478"/>
          <ac:spMkLst>
            <pc:docMk/>
            <pc:sldMk cId="1548239209" sldId="300"/>
            <ac:spMk id="19" creationId="{0262D2E4-3E95-8647-9C89-62980713119D}"/>
          </ac:spMkLst>
        </pc:spChg>
        <pc:picChg chg="add del mod">
          <ac:chgData name="CARLOS EUGENIO MOREIRA DE SANTANA" userId="33be1484-9f9d-48b6-aee8-dc5d2c1142e0" providerId="ADAL" clId="{11CFFECA-A5C8-460E-82AB-8911C021941E}" dt="2023-12-04T14:24:11.624" v="3961" actId="22"/>
          <ac:picMkLst>
            <pc:docMk/>
            <pc:sldMk cId="1548239209" sldId="300"/>
            <ac:picMk id="6" creationId="{ECD18E1F-5658-7133-DF53-34E341644E66}"/>
          </ac:picMkLst>
        </pc:picChg>
        <pc:picChg chg="add del mod">
          <ac:chgData name="CARLOS EUGENIO MOREIRA DE SANTANA" userId="33be1484-9f9d-48b6-aee8-dc5d2c1142e0" providerId="ADAL" clId="{11CFFECA-A5C8-460E-82AB-8911C021941E}" dt="2023-12-04T14:24:57.524" v="3965" actId="22"/>
          <ac:picMkLst>
            <pc:docMk/>
            <pc:sldMk cId="1548239209" sldId="300"/>
            <ac:picMk id="8" creationId="{6B1E8E46-668D-8970-F2B0-08C5C0C9FF03}"/>
          </ac:picMkLst>
        </pc:picChg>
        <pc:picChg chg="add mod ord">
          <ac:chgData name="CARLOS EUGENIO MOREIRA DE SANTANA" userId="33be1484-9f9d-48b6-aee8-dc5d2c1142e0" providerId="ADAL" clId="{11CFFECA-A5C8-460E-82AB-8911C021941E}" dt="2023-12-04T15:35:57.413" v="3988" actId="1076"/>
          <ac:picMkLst>
            <pc:docMk/>
            <pc:sldMk cId="1548239209" sldId="300"/>
            <ac:picMk id="10" creationId="{F1CCF5BB-6C6A-0751-6F27-5CE65A9FB934}"/>
          </ac:picMkLst>
        </pc:picChg>
        <pc:cxnChg chg="add del mod">
          <ac:chgData name="CARLOS EUGENIO MOREIRA DE SANTANA" userId="33be1484-9f9d-48b6-aee8-dc5d2c1142e0" providerId="ADAL" clId="{11CFFECA-A5C8-460E-82AB-8911C021941E}" dt="2023-12-04T17:02:55.893" v="4264" actId="478"/>
          <ac:cxnSpMkLst>
            <pc:docMk/>
            <pc:sldMk cId="1548239209" sldId="300"/>
            <ac:cxnSpMk id="16" creationId="{042DB996-4CB5-96CD-0EBD-060B8FFF4DBD}"/>
          </ac:cxnSpMkLst>
        </pc:cxnChg>
      </pc:sldChg>
      <pc:sldChg chg="addSp delSp modSp add del mod ord modNotesTx">
        <pc:chgData name="CARLOS EUGENIO MOREIRA DE SANTANA" userId="33be1484-9f9d-48b6-aee8-dc5d2c1142e0" providerId="ADAL" clId="{11CFFECA-A5C8-460E-82AB-8911C021941E}" dt="2023-12-03T14:08:06.439" v="2511" actId="1076"/>
        <pc:sldMkLst>
          <pc:docMk/>
          <pc:sldMk cId="4119673862" sldId="301"/>
        </pc:sldMkLst>
        <pc:spChg chg="mod">
          <ac:chgData name="CARLOS EUGENIO MOREIRA DE SANTANA" userId="33be1484-9f9d-48b6-aee8-dc5d2c1142e0" providerId="ADAL" clId="{11CFFECA-A5C8-460E-82AB-8911C021941E}" dt="2023-12-02T20:48:15.167" v="1582" actId="20577"/>
          <ac:spMkLst>
            <pc:docMk/>
            <pc:sldMk cId="4119673862" sldId="301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2T21:04:55.633" v="1744" actId="478"/>
          <ac:spMkLst>
            <pc:docMk/>
            <pc:sldMk cId="4119673862" sldId="301"/>
            <ac:spMk id="5" creationId="{BAB20932-4A24-8B8E-688C-ADE1DBC00539}"/>
          </ac:spMkLst>
        </pc:spChg>
        <pc:spChg chg="add del">
          <ac:chgData name="CARLOS EUGENIO MOREIRA DE SANTANA" userId="33be1484-9f9d-48b6-aee8-dc5d2c1142e0" providerId="ADAL" clId="{11CFFECA-A5C8-460E-82AB-8911C021941E}" dt="2023-12-02T21:04:00.455" v="1741" actId="22"/>
          <ac:spMkLst>
            <pc:docMk/>
            <pc:sldMk cId="4119673862" sldId="301"/>
            <ac:spMk id="7" creationId="{01373133-FFB5-E3A2-CAB8-B17AD0E42CF0}"/>
          </ac:spMkLst>
        </pc:spChg>
        <pc:picChg chg="add mod">
          <ac:chgData name="CARLOS EUGENIO MOREIRA DE SANTANA" userId="33be1484-9f9d-48b6-aee8-dc5d2c1142e0" providerId="ADAL" clId="{11CFFECA-A5C8-460E-82AB-8911C021941E}" dt="2023-12-03T14:08:06.439" v="2511" actId="1076"/>
          <ac:picMkLst>
            <pc:docMk/>
            <pc:sldMk cId="4119673862" sldId="301"/>
            <ac:picMk id="5" creationId="{375EDF77-151F-B30F-39CF-EFDD9C2989AD}"/>
          </ac:picMkLst>
        </pc:picChg>
        <pc:picChg chg="add del mod">
          <ac:chgData name="CARLOS EUGENIO MOREIRA DE SANTANA" userId="33be1484-9f9d-48b6-aee8-dc5d2c1142e0" providerId="ADAL" clId="{11CFFECA-A5C8-460E-82AB-8911C021941E}" dt="2023-12-03T00:22:31.875" v="1768" actId="478"/>
          <ac:picMkLst>
            <pc:docMk/>
            <pc:sldMk cId="4119673862" sldId="301"/>
            <ac:picMk id="5" creationId="{7383B852-F6BB-E246-CF4A-417108E14C97}"/>
          </ac:picMkLst>
        </pc:picChg>
        <pc:picChg chg="add del mod">
          <ac:chgData name="CARLOS EUGENIO MOREIRA DE SANTANA" userId="33be1484-9f9d-48b6-aee8-dc5d2c1142e0" providerId="ADAL" clId="{11CFFECA-A5C8-460E-82AB-8911C021941E}" dt="2023-12-03T14:07:28.544" v="2489" actId="478"/>
          <ac:picMkLst>
            <pc:docMk/>
            <pc:sldMk cId="4119673862" sldId="301"/>
            <ac:picMk id="7" creationId="{DA5588BD-9220-5D06-DFDC-B83A62492D54}"/>
          </ac:picMkLst>
        </pc:picChg>
        <pc:picChg chg="add del mod ord">
          <ac:chgData name="CARLOS EUGENIO MOREIRA DE SANTANA" userId="33be1484-9f9d-48b6-aee8-dc5d2c1142e0" providerId="ADAL" clId="{11CFFECA-A5C8-460E-82AB-8911C021941E}" dt="2023-12-02T21:14:41.743" v="1750" actId="478"/>
          <ac:picMkLst>
            <pc:docMk/>
            <pc:sldMk cId="4119673862" sldId="301"/>
            <ac:picMk id="9" creationId="{C0E00D2C-4A15-721F-C46A-A630B5E483D5}"/>
          </ac:picMkLst>
        </pc:picChg>
        <pc:picChg chg="add del mod">
          <ac:chgData name="CARLOS EUGENIO MOREIRA DE SANTANA" userId="33be1484-9f9d-48b6-aee8-dc5d2c1142e0" providerId="ADAL" clId="{11CFFECA-A5C8-460E-82AB-8911C021941E}" dt="2023-12-02T23:31:36.886" v="1758" actId="478"/>
          <ac:picMkLst>
            <pc:docMk/>
            <pc:sldMk cId="4119673862" sldId="301"/>
            <ac:picMk id="11" creationId="{B245641F-B7BB-05C6-FCEC-4237D4DB4F4D}"/>
          </ac:picMkLst>
        </pc:picChg>
      </pc:sldChg>
      <pc:sldChg chg="addSp delSp modSp add mod ord modNotesTx">
        <pc:chgData name="CARLOS EUGENIO MOREIRA DE SANTANA" userId="33be1484-9f9d-48b6-aee8-dc5d2c1142e0" providerId="ADAL" clId="{11CFFECA-A5C8-460E-82AB-8911C021941E}" dt="2023-12-05T01:05:12.443" v="5425" actId="6549"/>
        <pc:sldMkLst>
          <pc:docMk/>
          <pc:sldMk cId="2556764266" sldId="302"/>
        </pc:sldMkLst>
        <pc:spChg chg="mod">
          <ac:chgData name="CARLOS EUGENIO MOREIRA DE SANTANA" userId="33be1484-9f9d-48b6-aee8-dc5d2c1142e0" providerId="ADAL" clId="{11CFFECA-A5C8-460E-82AB-8911C021941E}" dt="2023-12-02T17:58:44.631" v="549" actId="20577"/>
          <ac:spMkLst>
            <pc:docMk/>
            <pc:sldMk cId="2556764266" sldId="302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3T00:39:57.974" v="2096" actId="478"/>
          <ac:spMkLst>
            <pc:docMk/>
            <pc:sldMk cId="2556764266" sldId="302"/>
            <ac:spMk id="5" creationId="{A0512079-64C5-9D87-F573-B1F53BF9138F}"/>
          </ac:spMkLst>
        </pc:spChg>
        <pc:spChg chg="add mod">
          <ac:chgData name="CARLOS EUGENIO MOREIRA DE SANTANA" userId="33be1484-9f9d-48b6-aee8-dc5d2c1142e0" providerId="ADAL" clId="{11CFFECA-A5C8-460E-82AB-8911C021941E}" dt="2023-12-04T17:38:51.724" v="5176" actId="1076"/>
          <ac:spMkLst>
            <pc:docMk/>
            <pc:sldMk cId="2556764266" sldId="302"/>
            <ac:spMk id="6" creationId="{ABF71CA8-A507-8006-68F1-8C408F0101A4}"/>
          </ac:spMkLst>
        </pc:spChg>
        <pc:spChg chg="add mod">
          <ac:chgData name="CARLOS EUGENIO MOREIRA DE SANTANA" userId="33be1484-9f9d-48b6-aee8-dc5d2c1142e0" providerId="ADAL" clId="{11CFFECA-A5C8-460E-82AB-8911C021941E}" dt="2023-12-05T01:05:12.443" v="5425" actId="6549"/>
          <ac:spMkLst>
            <pc:docMk/>
            <pc:sldMk cId="2556764266" sldId="302"/>
            <ac:spMk id="8" creationId="{14F59A46-1D77-1D55-D9A6-E9C897D1414A}"/>
          </ac:spMkLst>
        </pc:spChg>
        <pc:spChg chg="add del mod">
          <ac:chgData name="CARLOS EUGENIO MOREIRA DE SANTANA" userId="33be1484-9f9d-48b6-aee8-dc5d2c1142e0" providerId="ADAL" clId="{11CFFECA-A5C8-460E-82AB-8911C021941E}" dt="2023-12-04T17:34:58.671" v="5130" actId="478"/>
          <ac:spMkLst>
            <pc:docMk/>
            <pc:sldMk cId="2556764266" sldId="302"/>
            <ac:spMk id="10" creationId="{81D08B64-5168-077F-2C81-FF28A56A2984}"/>
          </ac:spMkLst>
        </pc:spChg>
        <pc:spChg chg="add mod">
          <ac:chgData name="CARLOS EUGENIO MOREIRA DE SANTANA" userId="33be1484-9f9d-48b6-aee8-dc5d2c1142e0" providerId="ADAL" clId="{11CFFECA-A5C8-460E-82AB-8911C021941E}" dt="2023-12-04T17:38:48.696" v="5175" actId="1076"/>
          <ac:spMkLst>
            <pc:docMk/>
            <pc:sldMk cId="2556764266" sldId="302"/>
            <ac:spMk id="14" creationId="{6CC9D718-3FEF-11DC-BE2D-D1D3896D2D0F}"/>
          </ac:spMkLst>
        </pc:spChg>
        <pc:picChg chg="add mod">
          <ac:chgData name="CARLOS EUGENIO MOREIRA DE SANTANA" userId="33be1484-9f9d-48b6-aee8-dc5d2c1142e0" providerId="ADAL" clId="{11CFFECA-A5C8-460E-82AB-8911C021941E}" dt="2023-12-05T00:28:30.200" v="5226" actId="14100"/>
          <ac:picMkLst>
            <pc:docMk/>
            <pc:sldMk cId="2556764266" sldId="302"/>
            <ac:picMk id="5" creationId="{4D34D578-49B7-98D5-F38B-CDAD8EFA7D80}"/>
          </ac:picMkLst>
        </pc:picChg>
      </pc:sldChg>
      <pc:sldChg chg="addSp delSp modSp add mod">
        <pc:chgData name="CARLOS EUGENIO MOREIRA DE SANTANA" userId="33be1484-9f9d-48b6-aee8-dc5d2c1142e0" providerId="ADAL" clId="{11CFFECA-A5C8-460E-82AB-8911C021941E}" dt="2023-12-05T02:01:06.859" v="5754" actId="14100"/>
        <pc:sldMkLst>
          <pc:docMk/>
          <pc:sldMk cId="3211638959" sldId="303"/>
        </pc:sldMkLst>
        <pc:spChg chg="mod">
          <ac:chgData name="CARLOS EUGENIO MOREIRA DE SANTANA" userId="33be1484-9f9d-48b6-aee8-dc5d2c1142e0" providerId="ADAL" clId="{11CFFECA-A5C8-460E-82AB-8911C021941E}" dt="2023-12-04T14:01:19.639" v="3927" actId="20577"/>
          <ac:spMkLst>
            <pc:docMk/>
            <pc:sldMk cId="3211638959" sldId="303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3T14:03:37.591" v="2486" actId="478"/>
          <ac:spMkLst>
            <pc:docMk/>
            <pc:sldMk cId="3211638959" sldId="303"/>
            <ac:spMk id="5" creationId="{07B39D23-E72D-90B7-B1AC-D9750D493AD3}"/>
          </ac:spMkLst>
        </pc:spChg>
        <pc:spChg chg="add del mod">
          <ac:chgData name="CARLOS EUGENIO MOREIRA DE SANTANA" userId="33be1484-9f9d-48b6-aee8-dc5d2c1142e0" providerId="ADAL" clId="{11CFFECA-A5C8-460E-82AB-8911C021941E}" dt="2023-12-03T14:03:34.749" v="2485"/>
          <ac:spMkLst>
            <pc:docMk/>
            <pc:sldMk cId="3211638959" sldId="303"/>
            <ac:spMk id="7" creationId="{E3D1ACFD-EC3E-C9DD-3DE9-0EC6500768CD}"/>
          </ac:spMkLst>
        </pc:spChg>
        <pc:spChg chg="add mod">
          <ac:chgData name="CARLOS EUGENIO MOREIRA DE SANTANA" userId="33be1484-9f9d-48b6-aee8-dc5d2c1142e0" providerId="ADAL" clId="{11CFFECA-A5C8-460E-82AB-8911C021941E}" dt="2023-12-05T01:51:05.869" v="5701" actId="1076"/>
          <ac:spMkLst>
            <pc:docMk/>
            <pc:sldMk cId="3211638959" sldId="303"/>
            <ac:spMk id="9" creationId="{5115BFFC-7CE4-3379-20BE-BA29D4D44767}"/>
          </ac:spMkLst>
        </pc:spChg>
        <pc:spChg chg="add mod">
          <ac:chgData name="CARLOS EUGENIO MOREIRA DE SANTANA" userId="33be1484-9f9d-48b6-aee8-dc5d2c1142e0" providerId="ADAL" clId="{11CFFECA-A5C8-460E-82AB-8911C021941E}" dt="2023-12-05T01:51:16.833" v="5703" actId="1076"/>
          <ac:spMkLst>
            <pc:docMk/>
            <pc:sldMk cId="3211638959" sldId="303"/>
            <ac:spMk id="11" creationId="{D9A73DEB-F2EC-8CD4-9166-002D0CAC9E2C}"/>
          </ac:spMkLst>
        </pc:spChg>
        <pc:spChg chg="add mod">
          <ac:chgData name="CARLOS EUGENIO MOREIRA DE SANTANA" userId="33be1484-9f9d-48b6-aee8-dc5d2c1142e0" providerId="ADAL" clId="{11CFFECA-A5C8-460E-82AB-8911C021941E}" dt="2023-12-05T01:51:12.844" v="5702" actId="1076"/>
          <ac:spMkLst>
            <pc:docMk/>
            <pc:sldMk cId="3211638959" sldId="303"/>
            <ac:spMk id="15" creationId="{AAC44B26-A823-1206-AD6A-FA230BD8BADE}"/>
          </ac:spMkLst>
        </pc:spChg>
        <pc:spChg chg="add mod">
          <ac:chgData name="CARLOS EUGENIO MOREIRA DE SANTANA" userId="33be1484-9f9d-48b6-aee8-dc5d2c1142e0" providerId="ADAL" clId="{11CFFECA-A5C8-460E-82AB-8911C021941E}" dt="2023-12-05T01:51:21.552" v="5704" actId="1076"/>
          <ac:spMkLst>
            <pc:docMk/>
            <pc:sldMk cId="3211638959" sldId="303"/>
            <ac:spMk id="17" creationId="{B78D54A7-0FBD-0807-3E59-0E02C4739DD3}"/>
          </ac:spMkLst>
        </pc:spChg>
        <pc:spChg chg="add del mod ord">
          <ac:chgData name="CARLOS EUGENIO MOREIRA DE SANTANA" userId="33be1484-9f9d-48b6-aee8-dc5d2c1142e0" providerId="ADAL" clId="{11CFFECA-A5C8-460E-82AB-8911C021941E}" dt="2023-12-05T01:41:08.893" v="5666" actId="478"/>
          <ac:spMkLst>
            <pc:docMk/>
            <pc:sldMk cId="3211638959" sldId="303"/>
            <ac:spMk id="23" creationId="{3315DD65-D692-FA50-A8E3-92BDCDD5A519}"/>
          </ac:spMkLst>
        </pc:spChg>
        <pc:spChg chg="add del mod ord">
          <ac:chgData name="CARLOS EUGENIO MOREIRA DE SANTANA" userId="33be1484-9f9d-48b6-aee8-dc5d2c1142e0" providerId="ADAL" clId="{11CFFECA-A5C8-460E-82AB-8911C021941E}" dt="2023-12-05T01:42:19.090" v="5675" actId="478"/>
          <ac:spMkLst>
            <pc:docMk/>
            <pc:sldMk cId="3211638959" sldId="303"/>
            <ac:spMk id="24" creationId="{A76A3122-A7CE-22D7-F6C6-593F4909F40C}"/>
          </ac:spMkLst>
        </pc:spChg>
        <pc:picChg chg="add del mod">
          <ac:chgData name="CARLOS EUGENIO MOREIRA DE SANTANA" userId="33be1484-9f9d-48b6-aee8-dc5d2c1142e0" providerId="ADAL" clId="{11CFFECA-A5C8-460E-82AB-8911C021941E}" dt="2023-12-05T01:28:04.002" v="5558" actId="478"/>
          <ac:picMkLst>
            <pc:docMk/>
            <pc:sldMk cId="3211638959" sldId="303"/>
            <ac:picMk id="5" creationId="{57B25995-B87D-0458-679A-57E97A67FBE6}"/>
          </ac:picMkLst>
        </pc:picChg>
        <pc:picChg chg="add del mod ord">
          <ac:chgData name="CARLOS EUGENIO MOREIRA DE SANTANA" userId="33be1484-9f9d-48b6-aee8-dc5d2c1142e0" providerId="ADAL" clId="{11CFFECA-A5C8-460E-82AB-8911C021941E}" dt="2023-12-05T01:28:04.698" v="5559" actId="478"/>
          <ac:picMkLst>
            <pc:docMk/>
            <pc:sldMk cId="3211638959" sldId="303"/>
            <ac:picMk id="7" creationId="{7544789B-2F93-E9C4-65BA-D6AAA1F5CD4C}"/>
          </ac:picMkLst>
        </pc:picChg>
        <pc:picChg chg="add del mod ord">
          <ac:chgData name="CARLOS EUGENIO MOREIRA DE SANTANA" userId="33be1484-9f9d-48b6-aee8-dc5d2c1142e0" providerId="ADAL" clId="{11CFFECA-A5C8-460E-82AB-8911C021941E}" dt="2023-12-05T01:42:47.785" v="5681" actId="478"/>
          <ac:picMkLst>
            <pc:docMk/>
            <pc:sldMk cId="3211638959" sldId="303"/>
            <ac:picMk id="10" creationId="{80379679-A238-3132-73A2-97F76C356AC5}"/>
          </ac:picMkLst>
        </pc:picChg>
        <pc:picChg chg="add del mod">
          <ac:chgData name="CARLOS EUGENIO MOREIRA DE SANTANA" userId="33be1484-9f9d-48b6-aee8-dc5d2c1142e0" providerId="ADAL" clId="{11CFFECA-A5C8-460E-82AB-8911C021941E}" dt="2023-12-05T01:42:48.536" v="5682" actId="478"/>
          <ac:picMkLst>
            <pc:docMk/>
            <pc:sldMk cId="3211638959" sldId="303"/>
            <ac:picMk id="16" creationId="{C7CB3326-3CAA-7724-9726-19A315C49F20}"/>
          </ac:picMkLst>
        </pc:picChg>
        <pc:picChg chg="add mod ord">
          <ac:chgData name="CARLOS EUGENIO MOREIRA DE SANTANA" userId="33be1484-9f9d-48b6-aee8-dc5d2c1142e0" providerId="ADAL" clId="{11CFFECA-A5C8-460E-82AB-8911C021941E}" dt="2023-12-05T02:01:06.859" v="5754" actId="14100"/>
          <ac:picMkLst>
            <pc:docMk/>
            <pc:sldMk cId="3211638959" sldId="303"/>
            <ac:picMk id="26" creationId="{180BB878-B804-71FC-D53C-6C6624E0DC1A}"/>
          </ac:picMkLst>
        </pc:picChg>
        <pc:cxnChg chg="add del mod">
          <ac:chgData name="CARLOS EUGENIO MOREIRA DE SANTANA" userId="33be1484-9f9d-48b6-aee8-dc5d2c1142e0" providerId="ADAL" clId="{11CFFECA-A5C8-460E-82AB-8911C021941E}" dt="2023-12-05T01:37:47.381" v="5635" actId="478"/>
          <ac:cxnSpMkLst>
            <pc:docMk/>
            <pc:sldMk cId="3211638959" sldId="303"/>
            <ac:cxnSpMk id="19" creationId="{12E2D0AF-6864-656F-1E79-07F8AA1E0782}"/>
          </ac:cxnSpMkLst>
        </pc:cxnChg>
      </pc:sldChg>
      <pc:sldChg chg="addSp delSp modSp add mod modNotesTx">
        <pc:chgData name="CARLOS EUGENIO MOREIRA DE SANTANA" userId="33be1484-9f9d-48b6-aee8-dc5d2c1142e0" providerId="ADAL" clId="{11CFFECA-A5C8-460E-82AB-8911C021941E}" dt="2023-12-05T12:15:06.643" v="6297" actId="20577"/>
        <pc:sldMkLst>
          <pc:docMk/>
          <pc:sldMk cId="2466250978" sldId="304"/>
        </pc:sldMkLst>
        <pc:spChg chg="mod">
          <ac:chgData name="CARLOS EUGENIO MOREIRA DE SANTANA" userId="33be1484-9f9d-48b6-aee8-dc5d2c1142e0" providerId="ADAL" clId="{11CFFECA-A5C8-460E-82AB-8911C021941E}" dt="2023-12-05T12:14:57.437" v="6296" actId="207"/>
          <ac:spMkLst>
            <pc:docMk/>
            <pc:sldMk cId="2466250978" sldId="304"/>
            <ac:spMk id="2" creationId="{495F5199-A70F-B3B5-689C-4E002778196E}"/>
          </ac:spMkLst>
        </pc:spChg>
        <pc:spChg chg="add mod">
          <ac:chgData name="CARLOS EUGENIO MOREIRA DE SANTANA" userId="33be1484-9f9d-48b6-aee8-dc5d2c1142e0" providerId="ADAL" clId="{11CFFECA-A5C8-460E-82AB-8911C021941E}" dt="2023-12-05T12:15:06.643" v="6297" actId="20577"/>
          <ac:spMkLst>
            <pc:docMk/>
            <pc:sldMk cId="2466250978" sldId="304"/>
            <ac:spMk id="4" creationId="{E2D46EE2-C1F6-18C8-BD3F-789C44DED047}"/>
          </ac:spMkLst>
        </pc:spChg>
        <pc:spChg chg="add del mod">
          <ac:chgData name="CARLOS EUGENIO MOREIRA DE SANTANA" userId="33be1484-9f9d-48b6-aee8-dc5d2c1142e0" providerId="ADAL" clId="{11CFFECA-A5C8-460E-82AB-8911C021941E}" dt="2023-12-05T02:09:52.220" v="6252" actId="478"/>
          <ac:spMkLst>
            <pc:docMk/>
            <pc:sldMk cId="2466250978" sldId="304"/>
            <ac:spMk id="5" creationId="{3F471632-BB67-2B42-2F4A-A347C9BF2056}"/>
          </ac:spMkLst>
        </pc:spChg>
        <pc:picChg chg="add mod ord">
          <ac:chgData name="CARLOS EUGENIO MOREIRA DE SANTANA" userId="33be1484-9f9d-48b6-aee8-dc5d2c1142e0" providerId="ADAL" clId="{11CFFECA-A5C8-460E-82AB-8911C021941E}" dt="2023-12-05T12:13:45.959" v="6292" actId="1076"/>
          <ac:picMkLst>
            <pc:docMk/>
            <pc:sldMk cId="2466250978" sldId="304"/>
            <ac:picMk id="6" creationId="{60523875-44E3-613A-6589-5650109D69CC}"/>
          </ac:picMkLst>
        </pc:picChg>
      </pc:sldChg>
      <pc:sldChg chg="addSp delSp modSp add mod modNotesTx">
        <pc:chgData name="CARLOS EUGENIO MOREIRA DE SANTANA" userId="33be1484-9f9d-48b6-aee8-dc5d2c1142e0" providerId="ADAL" clId="{11CFFECA-A5C8-460E-82AB-8911C021941E}" dt="2023-12-05T01:02:40.234" v="5343" actId="14100"/>
        <pc:sldMkLst>
          <pc:docMk/>
          <pc:sldMk cId="515677112" sldId="305"/>
        </pc:sldMkLst>
        <pc:spChg chg="mod">
          <ac:chgData name="CARLOS EUGENIO MOREIRA DE SANTANA" userId="33be1484-9f9d-48b6-aee8-dc5d2c1142e0" providerId="ADAL" clId="{11CFFECA-A5C8-460E-82AB-8911C021941E}" dt="2023-12-02T18:00:45.882" v="612" actId="20577"/>
          <ac:spMkLst>
            <pc:docMk/>
            <pc:sldMk cId="515677112" sldId="305"/>
            <ac:spMk id="2" creationId="{495F5199-A70F-B3B5-689C-4E002778196E}"/>
          </ac:spMkLst>
        </pc:spChg>
        <pc:spChg chg="add del mod">
          <ac:chgData name="CARLOS EUGENIO MOREIRA DE SANTANA" userId="33be1484-9f9d-48b6-aee8-dc5d2c1142e0" providerId="ADAL" clId="{11CFFECA-A5C8-460E-82AB-8911C021941E}" dt="2023-12-05T00:34:30.577" v="5299"/>
          <ac:spMkLst>
            <pc:docMk/>
            <pc:sldMk cId="515677112" sldId="305"/>
            <ac:spMk id="5" creationId="{F9D485E0-65A2-122A-3C58-8E250AEE9E15}"/>
          </ac:spMkLst>
        </pc:spChg>
        <pc:spChg chg="add mod">
          <ac:chgData name="CARLOS EUGENIO MOREIRA DE SANTANA" userId="33be1484-9f9d-48b6-aee8-dc5d2c1142e0" providerId="ADAL" clId="{11CFFECA-A5C8-460E-82AB-8911C021941E}" dt="2023-12-05T01:02:40.234" v="5343" actId="14100"/>
          <ac:spMkLst>
            <pc:docMk/>
            <pc:sldMk cId="515677112" sldId="305"/>
            <ac:spMk id="6" creationId="{D8756E10-8AEE-C7D8-BDA7-F7254B68B9BE}"/>
          </ac:spMkLst>
        </pc:spChg>
        <pc:spChg chg="add mod">
          <ac:chgData name="CARLOS EUGENIO MOREIRA DE SANTANA" userId="33be1484-9f9d-48b6-aee8-dc5d2c1142e0" providerId="ADAL" clId="{11CFFECA-A5C8-460E-82AB-8911C021941E}" dt="2023-12-05T00:34:35.221" v="5300" actId="1076"/>
          <ac:spMkLst>
            <pc:docMk/>
            <pc:sldMk cId="515677112" sldId="305"/>
            <ac:spMk id="8" creationId="{5F3B5863-DEF9-A54E-F76B-B5EFCE4749BC}"/>
          </ac:spMkLst>
        </pc:spChg>
        <pc:spChg chg="add mod">
          <ac:chgData name="CARLOS EUGENIO MOREIRA DE SANTANA" userId="33be1484-9f9d-48b6-aee8-dc5d2c1142e0" providerId="ADAL" clId="{11CFFECA-A5C8-460E-82AB-8911C021941E}" dt="2023-12-05T01:01:40.341" v="5337" actId="1076"/>
          <ac:spMkLst>
            <pc:docMk/>
            <pc:sldMk cId="515677112" sldId="305"/>
            <ac:spMk id="10" creationId="{76D2CD24-6D36-680C-AE18-5649A3A631D4}"/>
          </ac:spMkLst>
        </pc:spChg>
        <pc:spChg chg="add mod">
          <ac:chgData name="CARLOS EUGENIO MOREIRA DE SANTANA" userId="33be1484-9f9d-48b6-aee8-dc5d2c1142e0" providerId="ADAL" clId="{11CFFECA-A5C8-460E-82AB-8911C021941E}" dt="2023-12-05T01:01:31.882" v="5336" actId="1076"/>
          <ac:spMkLst>
            <pc:docMk/>
            <pc:sldMk cId="515677112" sldId="305"/>
            <ac:spMk id="14" creationId="{55578DDA-196B-57AD-3798-CE7E60FDAFE8}"/>
          </ac:spMkLst>
        </pc:spChg>
        <pc:spChg chg="add mod">
          <ac:chgData name="CARLOS EUGENIO MOREIRA DE SANTANA" userId="33be1484-9f9d-48b6-aee8-dc5d2c1142e0" providerId="ADAL" clId="{11CFFECA-A5C8-460E-82AB-8911C021941E}" dt="2023-12-05T01:01:24.561" v="5335" actId="1076"/>
          <ac:spMkLst>
            <pc:docMk/>
            <pc:sldMk cId="515677112" sldId="305"/>
            <ac:spMk id="16" creationId="{81B842F9-58C5-145F-0CF3-9C5E27E97A3C}"/>
          </ac:spMkLst>
        </pc:spChg>
        <pc:picChg chg="add mod">
          <ac:chgData name="CARLOS EUGENIO MOREIRA DE SANTANA" userId="33be1484-9f9d-48b6-aee8-dc5d2c1142e0" providerId="ADAL" clId="{11CFFECA-A5C8-460E-82AB-8911C021941E}" dt="2023-12-05T01:02:11.905" v="5341" actId="1076"/>
          <ac:picMkLst>
            <pc:docMk/>
            <pc:sldMk cId="515677112" sldId="305"/>
            <ac:picMk id="18" creationId="{7CE1E13E-577F-21F6-AD62-B4A83F2BFD52}"/>
          </ac:picMkLst>
        </pc:picChg>
        <pc:picChg chg="add mod">
          <ac:chgData name="CARLOS EUGENIO MOREIRA DE SANTANA" userId="33be1484-9f9d-48b6-aee8-dc5d2c1142e0" providerId="ADAL" clId="{11CFFECA-A5C8-460E-82AB-8911C021941E}" dt="2023-12-05T01:02:18.170" v="5342" actId="1076"/>
          <ac:picMkLst>
            <pc:docMk/>
            <pc:sldMk cId="515677112" sldId="305"/>
            <ac:picMk id="20" creationId="{EF413FE9-4F99-9800-0BD7-D7055C938BF9}"/>
          </ac:picMkLst>
        </pc:picChg>
        <pc:picChg chg="add mod">
          <ac:chgData name="CARLOS EUGENIO MOREIRA DE SANTANA" userId="33be1484-9f9d-48b6-aee8-dc5d2c1142e0" providerId="ADAL" clId="{11CFFECA-A5C8-460E-82AB-8911C021941E}" dt="2023-12-05T01:01:07.057" v="5334" actId="1076"/>
          <ac:picMkLst>
            <pc:docMk/>
            <pc:sldMk cId="515677112" sldId="305"/>
            <ac:picMk id="22" creationId="{E6A6B1A1-D991-151D-95CB-B6059A478CB5}"/>
          </ac:picMkLst>
        </pc:picChg>
        <pc:cxnChg chg="add del mod">
          <ac:chgData name="CARLOS EUGENIO MOREIRA DE SANTANA" userId="33be1484-9f9d-48b6-aee8-dc5d2c1142e0" providerId="ADAL" clId="{11CFFECA-A5C8-460E-82AB-8911C021941E}" dt="2023-12-05T01:01:55.692" v="5339" actId="478"/>
          <ac:cxnSpMkLst>
            <pc:docMk/>
            <pc:sldMk cId="515677112" sldId="305"/>
            <ac:cxnSpMk id="24" creationId="{866070A5-101E-5D3C-C490-98A42E5C76F1}"/>
          </ac:cxnSpMkLst>
        </pc:cxnChg>
      </pc:sldChg>
      <pc:sldChg chg="addSp delSp modSp add mod modNotesTx">
        <pc:chgData name="CARLOS EUGENIO MOREIRA DE SANTANA" userId="33be1484-9f9d-48b6-aee8-dc5d2c1142e0" providerId="ADAL" clId="{11CFFECA-A5C8-460E-82AB-8911C021941E}" dt="2023-12-04T17:23:57.986" v="4915" actId="1076"/>
        <pc:sldMkLst>
          <pc:docMk/>
          <pc:sldMk cId="2412759139" sldId="306"/>
        </pc:sldMkLst>
        <pc:spChg chg="mod">
          <ac:chgData name="CARLOS EUGENIO MOREIRA DE SANTANA" userId="33be1484-9f9d-48b6-aee8-dc5d2c1142e0" providerId="ADAL" clId="{11CFFECA-A5C8-460E-82AB-8911C021941E}" dt="2023-12-04T12:54:21.815" v="3314" actId="1076"/>
          <ac:spMkLst>
            <pc:docMk/>
            <pc:sldMk cId="2412759139" sldId="306"/>
            <ac:spMk id="2" creationId="{495F5199-A70F-B3B5-689C-4E002778196E}"/>
          </ac:spMkLst>
        </pc:spChg>
        <pc:spChg chg="add mod">
          <ac:chgData name="CARLOS EUGENIO MOREIRA DE SANTANA" userId="33be1484-9f9d-48b6-aee8-dc5d2c1142e0" providerId="ADAL" clId="{11CFFECA-A5C8-460E-82AB-8911C021941E}" dt="2023-12-04T17:22:52.213" v="4900" actId="255"/>
          <ac:spMkLst>
            <pc:docMk/>
            <pc:sldMk cId="2412759139" sldId="306"/>
            <ac:spMk id="5" creationId="{B97EEE8F-7777-FA4C-3B2B-D54590B42370}"/>
          </ac:spMkLst>
        </pc:spChg>
        <pc:spChg chg="mod">
          <ac:chgData name="CARLOS EUGENIO MOREIRA DE SANTANA" userId="33be1484-9f9d-48b6-aee8-dc5d2c1142e0" providerId="ADAL" clId="{11CFFECA-A5C8-460E-82AB-8911C021941E}" dt="2023-12-04T13:00:51.614" v="3332" actId="255"/>
          <ac:spMkLst>
            <pc:docMk/>
            <pc:sldMk cId="2412759139" sldId="306"/>
            <ac:spMk id="7" creationId="{6936422B-20B8-2082-1C73-1A22ED823A4E}"/>
          </ac:spMkLst>
        </pc:spChg>
        <pc:spChg chg="add mod">
          <ac:chgData name="CARLOS EUGENIO MOREIRA DE SANTANA" userId="33be1484-9f9d-48b6-aee8-dc5d2c1142e0" providerId="ADAL" clId="{11CFFECA-A5C8-460E-82AB-8911C021941E}" dt="2023-12-04T17:23:41.919" v="4913" actId="6549"/>
          <ac:spMkLst>
            <pc:docMk/>
            <pc:sldMk cId="2412759139" sldId="306"/>
            <ac:spMk id="8" creationId="{8D6BE0CF-590B-D9D3-E953-AD299FE9D284}"/>
          </ac:spMkLst>
        </pc:spChg>
        <pc:spChg chg="add del">
          <ac:chgData name="CARLOS EUGENIO MOREIRA DE SANTANA" userId="33be1484-9f9d-48b6-aee8-dc5d2c1142e0" providerId="ADAL" clId="{11CFFECA-A5C8-460E-82AB-8911C021941E}" dt="2023-12-02T20:30:13.620" v="1138"/>
          <ac:spMkLst>
            <pc:docMk/>
            <pc:sldMk cId="2412759139" sldId="306"/>
            <ac:spMk id="9" creationId="{F1847AE2-E529-A797-B646-93A01C98D6A6}"/>
          </ac:spMkLst>
        </pc:spChg>
        <pc:picChg chg="add mod">
          <ac:chgData name="CARLOS EUGENIO MOREIRA DE SANTANA" userId="33be1484-9f9d-48b6-aee8-dc5d2c1142e0" providerId="ADAL" clId="{11CFFECA-A5C8-460E-82AB-8911C021941E}" dt="2023-12-04T12:58:45.961" v="3325" actId="1076"/>
          <ac:picMkLst>
            <pc:docMk/>
            <pc:sldMk cId="2412759139" sldId="306"/>
            <ac:picMk id="6" creationId="{946293E3-D7F9-8508-2720-E1DCE50560C0}"/>
          </ac:picMkLst>
        </pc:picChg>
        <pc:picChg chg="add mod">
          <ac:chgData name="CARLOS EUGENIO MOREIRA DE SANTANA" userId="33be1484-9f9d-48b6-aee8-dc5d2c1142e0" providerId="ADAL" clId="{11CFFECA-A5C8-460E-82AB-8911C021941E}" dt="2023-12-04T17:23:57.986" v="4915" actId="1076"/>
          <ac:picMkLst>
            <pc:docMk/>
            <pc:sldMk cId="2412759139" sldId="306"/>
            <ac:picMk id="11" creationId="{8D894FF6-DD19-0A1C-15F5-CEA07A8F3887}"/>
          </ac:picMkLst>
        </pc:picChg>
        <pc:cxnChg chg="add del mod">
          <ac:chgData name="CARLOS EUGENIO MOREIRA DE SANTANA" userId="33be1484-9f9d-48b6-aee8-dc5d2c1142e0" providerId="ADAL" clId="{11CFFECA-A5C8-460E-82AB-8911C021941E}" dt="2023-12-04T12:54:37.871" v="3316" actId="478"/>
          <ac:cxnSpMkLst>
            <pc:docMk/>
            <pc:sldMk cId="2412759139" sldId="306"/>
            <ac:cxnSpMk id="10" creationId="{E7A13D3E-2864-0C26-B51A-3C535E9F2A34}"/>
          </ac:cxnSpMkLst>
        </pc:cxnChg>
      </pc:sldChg>
      <pc:sldChg chg="addSp delSp modSp add mod ord modNotesTx">
        <pc:chgData name="CARLOS EUGENIO MOREIRA DE SANTANA" userId="33be1484-9f9d-48b6-aee8-dc5d2c1142e0" providerId="ADAL" clId="{11CFFECA-A5C8-460E-82AB-8911C021941E}" dt="2023-12-05T01:15:02.799" v="5481" actId="1076"/>
        <pc:sldMkLst>
          <pc:docMk/>
          <pc:sldMk cId="578157634" sldId="307"/>
        </pc:sldMkLst>
        <pc:spChg chg="mod">
          <ac:chgData name="CARLOS EUGENIO MOREIRA DE SANTANA" userId="33be1484-9f9d-48b6-aee8-dc5d2c1142e0" providerId="ADAL" clId="{11CFFECA-A5C8-460E-82AB-8911C021941E}" dt="2023-12-04T13:58:57.022" v="3918" actId="14100"/>
          <ac:spMkLst>
            <pc:docMk/>
            <pc:sldMk cId="578157634" sldId="307"/>
            <ac:spMk id="2" creationId="{495F5199-A70F-B3B5-689C-4E002778196E}"/>
          </ac:spMkLst>
        </pc:spChg>
        <pc:spChg chg="add mod">
          <ac:chgData name="CARLOS EUGENIO MOREIRA DE SANTANA" userId="33be1484-9f9d-48b6-aee8-dc5d2c1142e0" providerId="ADAL" clId="{11CFFECA-A5C8-460E-82AB-8911C021941E}" dt="2023-12-05T01:12:33.517" v="5451" actId="14100"/>
          <ac:spMkLst>
            <pc:docMk/>
            <pc:sldMk cId="578157634" sldId="307"/>
            <ac:spMk id="4" creationId="{D7430D85-5527-4C7C-FF90-4F06DC3E83BF}"/>
          </ac:spMkLst>
        </pc:spChg>
        <pc:spChg chg="del">
          <ac:chgData name="CARLOS EUGENIO MOREIRA DE SANTANA" userId="33be1484-9f9d-48b6-aee8-dc5d2c1142e0" providerId="ADAL" clId="{11CFFECA-A5C8-460E-82AB-8911C021941E}" dt="2023-12-02T20:40:14.303" v="1346" actId="478"/>
          <ac:spMkLst>
            <pc:docMk/>
            <pc:sldMk cId="578157634" sldId="307"/>
            <ac:spMk id="5" creationId="{83693A1C-A037-07A9-8702-AE39559F9C95}"/>
          </ac:spMkLst>
        </pc:spChg>
        <pc:spChg chg="del">
          <ac:chgData name="CARLOS EUGENIO MOREIRA DE SANTANA" userId="33be1484-9f9d-48b6-aee8-dc5d2c1142e0" providerId="ADAL" clId="{11CFFECA-A5C8-460E-82AB-8911C021941E}" dt="2023-12-02T20:39:52.051" v="1340" actId="478"/>
          <ac:spMkLst>
            <pc:docMk/>
            <pc:sldMk cId="578157634" sldId="307"/>
            <ac:spMk id="9" creationId="{BDE85EBB-B7FF-EF17-B3B0-3A1B73C5653D}"/>
          </ac:spMkLst>
        </pc:spChg>
        <pc:spChg chg="add del">
          <ac:chgData name="CARLOS EUGENIO MOREIRA DE SANTANA" userId="33be1484-9f9d-48b6-aee8-dc5d2c1142e0" providerId="ADAL" clId="{11CFFECA-A5C8-460E-82AB-8911C021941E}" dt="2023-12-02T20:40:00.350" v="1343" actId="21"/>
          <ac:spMkLst>
            <pc:docMk/>
            <pc:sldMk cId="578157634" sldId="307"/>
            <ac:spMk id="10" creationId="{40DC0C00-43C9-42A2-E738-F324BE361DE7}"/>
          </ac:spMkLst>
        </pc:spChg>
        <pc:spChg chg="add del mod">
          <ac:chgData name="CARLOS EUGENIO MOREIRA DE SANTANA" userId="33be1484-9f9d-48b6-aee8-dc5d2c1142e0" providerId="ADAL" clId="{11CFFECA-A5C8-460E-82AB-8911C021941E}" dt="2023-12-05T01:14:10.695" v="5474" actId="478"/>
          <ac:spMkLst>
            <pc:docMk/>
            <pc:sldMk cId="578157634" sldId="307"/>
            <ac:spMk id="14" creationId="{1733B639-BE7A-C9C5-6902-D634F0044219}"/>
          </ac:spMkLst>
        </pc:spChg>
        <pc:spChg chg="add mod">
          <ac:chgData name="CARLOS EUGENIO MOREIRA DE SANTANA" userId="33be1484-9f9d-48b6-aee8-dc5d2c1142e0" providerId="ADAL" clId="{11CFFECA-A5C8-460E-82AB-8911C021941E}" dt="2023-12-05T01:15:02.799" v="5481" actId="1076"/>
          <ac:spMkLst>
            <pc:docMk/>
            <pc:sldMk cId="578157634" sldId="307"/>
            <ac:spMk id="16" creationId="{2D810081-0582-5295-3F22-7B83DAAF58EB}"/>
          </ac:spMkLst>
        </pc:spChg>
        <pc:spChg chg="add mod">
          <ac:chgData name="CARLOS EUGENIO MOREIRA DE SANTANA" userId="33be1484-9f9d-48b6-aee8-dc5d2c1142e0" providerId="ADAL" clId="{11CFFECA-A5C8-460E-82AB-8911C021941E}" dt="2023-12-05T01:15:02.799" v="5481" actId="1076"/>
          <ac:spMkLst>
            <pc:docMk/>
            <pc:sldMk cId="578157634" sldId="307"/>
            <ac:spMk id="18" creationId="{5AFDA3C2-9E8E-4E2F-E68F-121F4CBC2355}"/>
          </ac:spMkLst>
        </pc:spChg>
        <pc:spChg chg="add mod">
          <ac:chgData name="CARLOS EUGENIO MOREIRA DE SANTANA" userId="33be1484-9f9d-48b6-aee8-dc5d2c1142e0" providerId="ADAL" clId="{11CFFECA-A5C8-460E-82AB-8911C021941E}" dt="2023-12-05T01:15:02.799" v="5481" actId="1076"/>
          <ac:spMkLst>
            <pc:docMk/>
            <pc:sldMk cId="578157634" sldId="307"/>
            <ac:spMk id="20" creationId="{AA10AC2E-87E7-7D96-0FFD-354C8BD20204}"/>
          </ac:spMkLst>
        </pc:spChg>
        <pc:picChg chg="add mod">
          <ac:chgData name="CARLOS EUGENIO MOREIRA DE SANTANA" userId="33be1484-9f9d-48b6-aee8-dc5d2c1142e0" providerId="ADAL" clId="{11CFFECA-A5C8-460E-82AB-8911C021941E}" dt="2023-12-05T01:15:02.799" v="5481" actId="1076"/>
          <ac:picMkLst>
            <pc:docMk/>
            <pc:sldMk cId="578157634" sldId="307"/>
            <ac:picMk id="6" creationId="{72FB3A4A-3023-35D5-8D72-F3ADE1ECC540}"/>
          </ac:picMkLst>
        </pc:picChg>
        <pc:picChg chg="add mod">
          <ac:chgData name="CARLOS EUGENIO MOREIRA DE SANTANA" userId="33be1484-9f9d-48b6-aee8-dc5d2c1142e0" providerId="ADAL" clId="{11CFFECA-A5C8-460E-82AB-8911C021941E}" dt="2023-12-05T01:15:02.799" v="5481" actId="1076"/>
          <ac:picMkLst>
            <pc:docMk/>
            <pc:sldMk cId="578157634" sldId="307"/>
            <ac:picMk id="8" creationId="{2B02D191-14C7-02D7-8928-A209F363CA22}"/>
          </ac:picMkLst>
        </pc:picChg>
        <pc:picChg chg="add mod">
          <ac:chgData name="CARLOS EUGENIO MOREIRA DE SANTANA" userId="33be1484-9f9d-48b6-aee8-dc5d2c1142e0" providerId="ADAL" clId="{11CFFECA-A5C8-460E-82AB-8911C021941E}" dt="2023-12-05T01:15:02.799" v="5481" actId="1076"/>
          <ac:picMkLst>
            <pc:docMk/>
            <pc:sldMk cId="578157634" sldId="307"/>
            <ac:picMk id="10" creationId="{C31A3C75-6C02-0638-3908-63ABA0CCE1D5}"/>
          </ac:picMkLst>
        </pc:picChg>
      </pc:sldChg>
      <pc:sldChg chg="addSp delSp modSp add mod">
        <pc:chgData name="CARLOS EUGENIO MOREIRA DE SANTANA" userId="33be1484-9f9d-48b6-aee8-dc5d2c1142e0" providerId="ADAL" clId="{11CFFECA-A5C8-460E-82AB-8911C021941E}" dt="2023-12-03T14:21:03.754" v="2570" actId="1076"/>
        <pc:sldMkLst>
          <pc:docMk/>
          <pc:sldMk cId="2705183873" sldId="308"/>
        </pc:sldMkLst>
        <pc:spChg chg="del">
          <ac:chgData name="CARLOS EUGENIO MOREIRA DE SANTANA" userId="33be1484-9f9d-48b6-aee8-dc5d2c1142e0" providerId="ADAL" clId="{11CFFECA-A5C8-460E-82AB-8911C021941E}" dt="2023-12-03T14:14:24.192" v="2519" actId="478"/>
          <ac:spMkLst>
            <pc:docMk/>
            <pc:sldMk cId="2705183873" sldId="308"/>
            <ac:spMk id="8" creationId="{C2B901EF-E370-A8A6-E1DA-48E3189C4849}"/>
          </ac:spMkLst>
        </pc:spChg>
        <pc:picChg chg="add del mod ord">
          <ac:chgData name="CARLOS EUGENIO MOREIRA DE SANTANA" userId="33be1484-9f9d-48b6-aee8-dc5d2c1142e0" providerId="ADAL" clId="{11CFFECA-A5C8-460E-82AB-8911C021941E}" dt="2023-12-03T14:15:49.624" v="2527" actId="478"/>
          <ac:picMkLst>
            <pc:docMk/>
            <pc:sldMk cId="2705183873" sldId="308"/>
            <ac:picMk id="4" creationId="{9C2790BC-DDA5-1864-369B-5F27E448F6F7}"/>
          </ac:picMkLst>
        </pc:picChg>
        <pc:picChg chg="del">
          <ac:chgData name="CARLOS EUGENIO MOREIRA DE SANTANA" userId="33be1484-9f9d-48b6-aee8-dc5d2c1142e0" providerId="ADAL" clId="{11CFFECA-A5C8-460E-82AB-8911C021941E}" dt="2023-12-03T14:13:39.046" v="2513" actId="478"/>
          <ac:picMkLst>
            <pc:docMk/>
            <pc:sldMk cId="2705183873" sldId="308"/>
            <ac:picMk id="6" creationId="{CDA43B8D-54CE-FAB1-F716-CCEFFD268FCD}"/>
          </ac:picMkLst>
        </pc:picChg>
        <pc:picChg chg="add del mod">
          <ac:chgData name="CARLOS EUGENIO MOREIRA DE SANTANA" userId="33be1484-9f9d-48b6-aee8-dc5d2c1142e0" providerId="ADAL" clId="{11CFFECA-A5C8-460E-82AB-8911C021941E}" dt="2023-12-03T14:19:39.521" v="2554" actId="21"/>
          <ac:picMkLst>
            <pc:docMk/>
            <pc:sldMk cId="2705183873" sldId="308"/>
            <ac:picMk id="7" creationId="{105EB4A5-60C5-EBE4-5FD5-E623D4B0CCE6}"/>
          </ac:picMkLst>
        </pc:picChg>
        <pc:picChg chg="add del mod">
          <ac:chgData name="CARLOS EUGENIO MOREIRA DE SANTANA" userId="33be1484-9f9d-48b6-aee8-dc5d2c1142e0" providerId="ADAL" clId="{11CFFECA-A5C8-460E-82AB-8911C021941E}" dt="2023-12-03T14:20:32.739" v="2562" actId="478"/>
          <ac:picMkLst>
            <pc:docMk/>
            <pc:sldMk cId="2705183873" sldId="308"/>
            <ac:picMk id="10" creationId="{B6A728F9-DAC2-D7F9-ED0F-D5990B530938}"/>
          </ac:picMkLst>
        </pc:picChg>
        <pc:picChg chg="add mod">
          <ac:chgData name="CARLOS EUGENIO MOREIRA DE SANTANA" userId="33be1484-9f9d-48b6-aee8-dc5d2c1142e0" providerId="ADAL" clId="{11CFFECA-A5C8-460E-82AB-8911C021941E}" dt="2023-12-03T14:21:03.754" v="2570" actId="1076"/>
          <ac:picMkLst>
            <pc:docMk/>
            <pc:sldMk cId="2705183873" sldId="308"/>
            <ac:picMk id="14" creationId="{6DF27E57-FAC1-565C-BF6E-9561C09EF4C3}"/>
          </ac:picMkLst>
        </pc:picChg>
        <pc:picChg chg="add del mod">
          <ac:chgData name="CARLOS EUGENIO MOREIRA DE SANTANA" userId="33be1484-9f9d-48b6-aee8-dc5d2c1142e0" providerId="ADAL" clId="{11CFFECA-A5C8-460E-82AB-8911C021941E}" dt="2023-12-03T14:20:35.503" v="2564" actId="478"/>
          <ac:picMkLst>
            <pc:docMk/>
            <pc:sldMk cId="2705183873" sldId="308"/>
            <ac:picMk id="16" creationId="{D81F869D-63A8-04D4-6E42-492512163208}"/>
          </ac:picMkLst>
        </pc:picChg>
        <pc:picChg chg="add mod">
          <ac:chgData name="CARLOS EUGENIO MOREIRA DE SANTANA" userId="33be1484-9f9d-48b6-aee8-dc5d2c1142e0" providerId="ADAL" clId="{11CFFECA-A5C8-460E-82AB-8911C021941E}" dt="2023-12-03T14:21:01.014" v="2569" actId="1076"/>
          <ac:picMkLst>
            <pc:docMk/>
            <pc:sldMk cId="2705183873" sldId="308"/>
            <ac:picMk id="18" creationId="{A060D9CC-0B6F-3290-195B-41F901C06BC8}"/>
          </ac:picMkLst>
        </pc:picChg>
      </pc:sldChg>
      <pc:sldChg chg="addSp delSp modSp add mod">
        <pc:chgData name="CARLOS EUGENIO MOREIRA DE SANTANA" userId="33be1484-9f9d-48b6-aee8-dc5d2c1142e0" providerId="ADAL" clId="{11CFFECA-A5C8-460E-82AB-8911C021941E}" dt="2023-12-03T14:23:11.617" v="2577" actId="1076"/>
        <pc:sldMkLst>
          <pc:docMk/>
          <pc:sldMk cId="1261548401" sldId="309"/>
        </pc:sldMkLst>
        <pc:picChg chg="add mod">
          <ac:chgData name="CARLOS EUGENIO MOREIRA DE SANTANA" userId="33be1484-9f9d-48b6-aee8-dc5d2c1142e0" providerId="ADAL" clId="{11CFFECA-A5C8-460E-82AB-8911C021941E}" dt="2023-12-03T14:23:11.617" v="2577" actId="1076"/>
          <ac:picMkLst>
            <pc:docMk/>
            <pc:sldMk cId="1261548401" sldId="309"/>
            <ac:picMk id="2" creationId="{CE46240B-490C-6420-7E36-FFC0BC6AE621}"/>
          </ac:picMkLst>
        </pc:picChg>
        <pc:picChg chg="del">
          <ac:chgData name="CARLOS EUGENIO MOREIRA DE SANTANA" userId="33be1484-9f9d-48b6-aee8-dc5d2c1142e0" providerId="ADAL" clId="{11CFFECA-A5C8-460E-82AB-8911C021941E}" dt="2023-12-03T14:19:03.914" v="2543" actId="478"/>
          <ac:picMkLst>
            <pc:docMk/>
            <pc:sldMk cId="1261548401" sldId="309"/>
            <ac:picMk id="7" creationId="{105EB4A5-60C5-EBE4-5FD5-E623D4B0CCE6}"/>
          </ac:picMkLst>
        </pc:picChg>
        <pc:picChg chg="mod">
          <ac:chgData name="CARLOS EUGENIO MOREIRA DE SANTANA" userId="33be1484-9f9d-48b6-aee8-dc5d2c1142e0" providerId="ADAL" clId="{11CFFECA-A5C8-460E-82AB-8911C021941E}" dt="2023-12-03T14:23:04.206" v="2575" actId="1076"/>
          <ac:picMkLst>
            <pc:docMk/>
            <pc:sldMk cId="1261548401" sldId="309"/>
            <ac:picMk id="10" creationId="{B6A728F9-DAC2-D7F9-ED0F-D5990B530938}"/>
          </ac:picMkLst>
        </pc:picChg>
        <pc:picChg chg="del">
          <ac:chgData name="CARLOS EUGENIO MOREIRA DE SANTANA" userId="33be1484-9f9d-48b6-aee8-dc5d2c1142e0" providerId="ADAL" clId="{11CFFECA-A5C8-460E-82AB-8911C021941E}" dt="2023-12-03T14:19:04.638" v="2544" actId="478"/>
          <ac:picMkLst>
            <pc:docMk/>
            <pc:sldMk cId="1261548401" sldId="309"/>
            <ac:picMk id="14" creationId="{6DF27E57-FAC1-565C-BF6E-9561C09EF4C3}"/>
          </ac:picMkLst>
        </pc:picChg>
        <pc:picChg chg="mod">
          <ac:chgData name="CARLOS EUGENIO MOREIRA DE SANTANA" userId="33be1484-9f9d-48b6-aee8-dc5d2c1142e0" providerId="ADAL" clId="{11CFFECA-A5C8-460E-82AB-8911C021941E}" dt="2023-12-03T14:23:09.077" v="2576" actId="1076"/>
          <ac:picMkLst>
            <pc:docMk/>
            <pc:sldMk cId="1261548401" sldId="309"/>
            <ac:picMk id="16" creationId="{D81F869D-63A8-04D4-6E42-492512163208}"/>
          </ac:picMkLst>
        </pc:picChg>
        <pc:picChg chg="del">
          <ac:chgData name="CARLOS EUGENIO MOREIRA DE SANTANA" userId="33be1484-9f9d-48b6-aee8-dc5d2c1142e0" providerId="ADAL" clId="{11CFFECA-A5C8-460E-82AB-8911C021941E}" dt="2023-12-03T14:18:39.277" v="2542" actId="478"/>
          <ac:picMkLst>
            <pc:docMk/>
            <pc:sldMk cId="1261548401" sldId="309"/>
            <ac:picMk id="18" creationId="{A060D9CC-0B6F-3290-195B-41F901C06BC8}"/>
          </ac:picMkLst>
        </pc:picChg>
      </pc:sldChg>
      <pc:sldChg chg="addSp delSp modSp add del mod">
        <pc:chgData name="CARLOS EUGENIO MOREIRA DE SANTANA" userId="33be1484-9f9d-48b6-aee8-dc5d2c1142e0" providerId="ADAL" clId="{11CFFECA-A5C8-460E-82AB-8911C021941E}" dt="2023-12-05T01:53:15.218" v="5723" actId="47"/>
        <pc:sldMkLst>
          <pc:docMk/>
          <pc:sldMk cId="2652469838" sldId="310"/>
        </pc:sldMkLst>
        <pc:spChg chg="add del mod">
          <ac:chgData name="CARLOS EUGENIO MOREIRA DE SANTANA" userId="33be1484-9f9d-48b6-aee8-dc5d2c1142e0" providerId="ADAL" clId="{11CFFECA-A5C8-460E-82AB-8911C021941E}" dt="2023-12-05T01:52:48.007" v="5716" actId="21"/>
          <ac:spMkLst>
            <pc:docMk/>
            <pc:sldMk cId="2652469838" sldId="310"/>
            <ac:spMk id="5" creationId="{D7C94A83-C392-8535-6BCC-45D6EDE10CC5}"/>
          </ac:spMkLst>
        </pc:spChg>
        <pc:spChg chg="add del mod">
          <ac:chgData name="CARLOS EUGENIO MOREIRA DE SANTANA" userId="33be1484-9f9d-48b6-aee8-dc5d2c1142e0" providerId="ADAL" clId="{11CFFECA-A5C8-460E-82AB-8911C021941E}" dt="2023-12-05T01:53:12.840" v="5722" actId="21"/>
          <ac:spMkLst>
            <pc:docMk/>
            <pc:sldMk cId="2652469838" sldId="310"/>
            <ac:spMk id="7" creationId="{3FE70F74-1A14-C907-B293-F169F4C7DB50}"/>
          </ac:spMkLst>
        </pc:spChg>
        <pc:spChg chg="del">
          <ac:chgData name="CARLOS EUGENIO MOREIRA DE SANTANA" userId="33be1484-9f9d-48b6-aee8-dc5d2c1142e0" providerId="ADAL" clId="{11CFFECA-A5C8-460E-82AB-8911C021941E}" dt="2023-12-03T14:31:22.601" v="2594" actId="478"/>
          <ac:spMkLst>
            <pc:docMk/>
            <pc:sldMk cId="2652469838" sldId="310"/>
            <ac:spMk id="9" creationId="{5115BFFC-7CE4-3379-20BE-BA29D4D44767}"/>
          </ac:spMkLst>
        </pc:spChg>
        <pc:spChg chg="del">
          <ac:chgData name="CARLOS EUGENIO MOREIRA DE SANTANA" userId="33be1484-9f9d-48b6-aee8-dc5d2c1142e0" providerId="ADAL" clId="{11CFFECA-A5C8-460E-82AB-8911C021941E}" dt="2023-12-03T14:31:24.417" v="2595" actId="478"/>
          <ac:spMkLst>
            <pc:docMk/>
            <pc:sldMk cId="2652469838" sldId="310"/>
            <ac:spMk id="11" creationId="{D9A73DEB-F2EC-8CD4-9166-002D0CAC9E2C}"/>
          </ac:spMkLst>
        </pc:spChg>
        <pc:spChg chg="del">
          <ac:chgData name="CARLOS EUGENIO MOREIRA DE SANTANA" userId="33be1484-9f9d-48b6-aee8-dc5d2c1142e0" providerId="ADAL" clId="{11CFFECA-A5C8-460E-82AB-8911C021941E}" dt="2023-12-03T14:31:27.999" v="2597" actId="478"/>
          <ac:spMkLst>
            <pc:docMk/>
            <pc:sldMk cId="2652469838" sldId="310"/>
            <ac:spMk id="15" creationId="{AAC44B26-A823-1206-AD6A-FA230BD8BADE}"/>
          </ac:spMkLst>
        </pc:spChg>
        <pc:spChg chg="del">
          <ac:chgData name="CARLOS EUGENIO MOREIRA DE SANTANA" userId="33be1484-9f9d-48b6-aee8-dc5d2c1142e0" providerId="ADAL" clId="{11CFFECA-A5C8-460E-82AB-8911C021941E}" dt="2023-12-03T14:31:26.036" v="2596" actId="478"/>
          <ac:spMkLst>
            <pc:docMk/>
            <pc:sldMk cId="2652469838" sldId="310"/>
            <ac:spMk id="17" creationId="{B78D54A7-0FBD-0807-3E59-0E02C4739DD3}"/>
          </ac:spMkLst>
        </pc:spChg>
      </pc:sldChg>
      <pc:sldChg chg="addSp delSp modSp add mod modNotesTx">
        <pc:chgData name="CARLOS EUGENIO MOREIRA DE SANTANA" userId="33be1484-9f9d-48b6-aee8-dc5d2c1142e0" providerId="ADAL" clId="{11CFFECA-A5C8-460E-82AB-8911C021941E}" dt="2023-12-05T01:56:36.501" v="5752" actId="1076"/>
        <pc:sldMkLst>
          <pc:docMk/>
          <pc:sldMk cId="783381652" sldId="311"/>
        </pc:sldMkLst>
        <pc:spChg chg="mod">
          <ac:chgData name="CARLOS EUGENIO MOREIRA DE SANTANA" userId="33be1484-9f9d-48b6-aee8-dc5d2c1142e0" providerId="ADAL" clId="{11CFFECA-A5C8-460E-82AB-8911C021941E}" dt="2023-12-05T01:56:15.527" v="5750" actId="1076"/>
          <ac:spMkLst>
            <pc:docMk/>
            <pc:sldMk cId="783381652" sldId="311"/>
            <ac:spMk id="2" creationId="{495F5199-A70F-B3B5-689C-4E002778196E}"/>
          </ac:spMkLst>
        </pc:spChg>
        <pc:spChg chg="del">
          <ac:chgData name="CARLOS EUGENIO MOREIRA DE SANTANA" userId="33be1484-9f9d-48b6-aee8-dc5d2c1142e0" providerId="ADAL" clId="{11CFFECA-A5C8-460E-82AB-8911C021941E}" dt="2023-12-03T14:32:51.777" v="2606" actId="478"/>
          <ac:spMkLst>
            <pc:docMk/>
            <pc:sldMk cId="783381652" sldId="311"/>
            <ac:spMk id="5" creationId="{D7C94A83-C392-8535-6BCC-45D6EDE10CC5}"/>
          </ac:spMkLst>
        </pc:spChg>
        <pc:spChg chg="add del">
          <ac:chgData name="CARLOS EUGENIO MOREIRA DE SANTANA" userId="33be1484-9f9d-48b6-aee8-dc5d2c1142e0" providerId="ADAL" clId="{11CFFECA-A5C8-460E-82AB-8911C021941E}" dt="2023-12-03T15:00:34.797" v="2615" actId="22"/>
          <ac:spMkLst>
            <pc:docMk/>
            <pc:sldMk cId="783381652" sldId="311"/>
            <ac:spMk id="6" creationId="{79FD18CB-8D43-FBFE-BE2E-D14DE7F1AF66}"/>
          </ac:spMkLst>
        </pc:spChg>
        <pc:spChg chg="del">
          <ac:chgData name="CARLOS EUGENIO MOREIRA DE SANTANA" userId="33be1484-9f9d-48b6-aee8-dc5d2c1142e0" providerId="ADAL" clId="{11CFFECA-A5C8-460E-82AB-8911C021941E}" dt="2023-12-03T14:32:54.737" v="2607" actId="478"/>
          <ac:spMkLst>
            <pc:docMk/>
            <pc:sldMk cId="783381652" sldId="311"/>
            <ac:spMk id="7" creationId="{3FE70F74-1A14-C907-B293-F169F4C7DB50}"/>
          </ac:spMkLst>
        </pc:spChg>
        <pc:spChg chg="add del">
          <ac:chgData name="CARLOS EUGENIO MOREIRA DE SANTANA" userId="33be1484-9f9d-48b6-aee8-dc5d2c1142e0" providerId="ADAL" clId="{11CFFECA-A5C8-460E-82AB-8911C021941E}" dt="2023-12-03T15:19:10.307" v="2623" actId="478"/>
          <ac:spMkLst>
            <pc:docMk/>
            <pc:sldMk cId="783381652" sldId="311"/>
            <ac:spMk id="11" creationId="{D854FD3E-DFB2-1359-1A79-569573E8BBDD}"/>
          </ac:spMkLst>
        </pc:spChg>
        <pc:spChg chg="add mod">
          <ac:chgData name="CARLOS EUGENIO MOREIRA DE SANTANA" userId="33be1484-9f9d-48b6-aee8-dc5d2c1142e0" providerId="ADAL" clId="{11CFFECA-A5C8-460E-82AB-8911C021941E}" dt="2023-12-03T15:21:53.870" v="2720" actId="20577"/>
          <ac:spMkLst>
            <pc:docMk/>
            <pc:sldMk cId="783381652" sldId="311"/>
            <ac:spMk id="18" creationId="{08A2D21B-8A05-5381-05D2-F55EF735F7FE}"/>
          </ac:spMkLst>
        </pc:spChg>
        <pc:picChg chg="add mod">
          <ac:chgData name="CARLOS EUGENIO MOREIRA DE SANTANA" userId="33be1484-9f9d-48b6-aee8-dc5d2c1142e0" providerId="ADAL" clId="{11CFFECA-A5C8-460E-82AB-8911C021941E}" dt="2023-12-05T01:56:26.616" v="5751" actId="1076"/>
          <ac:picMkLst>
            <pc:docMk/>
            <pc:sldMk cId="783381652" sldId="311"/>
            <ac:picMk id="9" creationId="{0E5E29A1-62A8-7725-1E78-18AB4BBA2C1D}"/>
          </ac:picMkLst>
        </pc:picChg>
        <pc:picChg chg="add del mod">
          <ac:chgData name="CARLOS EUGENIO MOREIRA DE SANTANA" userId="33be1484-9f9d-48b6-aee8-dc5d2c1142e0" providerId="ADAL" clId="{11CFFECA-A5C8-460E-82AB-8911C021941E}" dt="2023-12-03T15:19:23.408" v="2627" actId="478"/>
          <ac:picMkLst>
            <pc:docMk/>
            <pc:sldMk cId="783381652" sldId="311"/>
            <ac:picMk id="15" creationId="{45FD400E-119A-5C81-4201-3002E582C1AA}"/>
          </ac:picMkLst>
        </pc:picChg>
        <pc:picChg chg="add mod">
          <ac:chgData name="CARLOS EUGENIO MOREIRA DE SANTANA" userId="33be1484-9f9d-48b6-aee8-dc5d2c1142e0" providerId="ADAL" clId="{11CFFECA-A5C8-460E-82AB-8911C021941E}" dt="2023-12-05T01:56:36.501" v="5752" actId="1076"/>
          <ac:picMkLst>
            <pc:docMk/>
            <pc:sldMk cId="783381652" sldId="311"/>
            <ac:picMk id="17" creationId="{379A701E-FCAD-FEC9-E6DC-D945A07C1EB6}"/>
          </ac:picMkLst>
        </pc:picChg>
        <pc:picChg chg="add del mod">
          <ac:chgData name="CARLOS EUGENIO MOREIRA DE SANTANA" userId="33be1484-9f9d-48b6-aee8-dc5d2c1142e0" providerId="ADAL" clId="{11CFFECA-A5C8-460E-82AB-8911C021941E}" dt="2023-12-03T15:00:31.730" v="2613" actId="478"/>
          <ac:picMkLst>
            <pc:docMk/>
            <pc:sldMk cId="783381652" sldId="311"/>
            <ac:picMk id="1026" creationId="{BB53A937-4803-998E-BE08-38D53790D850}"/>
          </ac:picMkLst>
        </pc:picChg>
      </pc:sldChg>
      <pc:sldChg chg="addSp delSp modSp add mod">
        <pc:chgData name="CARLOS EUGENIO MOREIRA DE SANTANA" userId="33be1484-9f9d-48b6-aee8-dc5d2c1142e0" providerId="ADAL" clId="{11CFFECA-A5C8-460E-82AB-8911C021941E}" dt="2023-12-05T02:01:12.675" v="5755" actId="14100"/>
        <pc:sldMkLst>
          <pc:docMk/>
          <pc:sldMk cId="1225119764" sldId="312"/>
        </pc:sldMkLst>
        <pc:spChg chg="add mod">
          <ac:chgData name="CARLOS EUGENIO MOREIRA DE SANTANA" userId="33be1484-9f9d-48b6-aee8-dc5d2c1142e0" providerId="ADAL" clId="{11CFFECA-A5C8-460E-82AB-8911C021941E}" dt="2023-12-05T01:55:07.277" v="5743" actId="14100"/>
          <ac:spMkLst>
            <pc:docMk/>
            <pc:sldMk cId="1225119764" sldId="312"/>
            <ac:spMk id="4" creationId="{752C5BAD-7707-285A-0F3B-D97C7690946F}"/>
          </ac:spMkLst>
        </pc:spChg>
        <pc:spChg chg="add del mod">
          <ac:chgData name="CARLOS EUGENIO MOREIRA DE SANTANA" userId="33be1484-9f9d-48b6-aee8-dc5d2c1142e0" providerId="ADAL" clId="{11CFFECA-A5C8-460E-82AB-8911C021941E}" dt="2023-12-05T01:53:34.055" v="5728" actId="478"/>
          <ac:spMkLst>
            <pc:docMk/>
            <pc:sldMk cId="1225119764" sldId="312"/>
            <ac:spMk id="5" creationId="{3C0FFA4E-29A5-1794-7446-0968BE92226E}"/>
          </ac:spMkLst>
        </pc:spChg>
        <pc:spChg chg="add mod">
          <ac:chgData name="CARLOS EUGENIO MOREIRA DE SANTANA" userId="33be1484-9f9d-48b6-aee8-dc5d2c1142e0" providerId="ADAL" clId="{11CFFECA-A5C8-460E-82AB-8911C021941E}" dt="2023-12-05T01:55:25.636" v="5745" actId="1076"/>
          <ac:spMkLst>
            <pc:docMk/>
            <pc:sldMk cId="1225119764" sldId="312"/>
            <ac:spMk id="6" creationId="{AEDCEF7B-39D4-8143-7FE8-DFD564C09447}"/>
          </ac:spMkLst>
        </pc:spChg>
        <pc:spChg chg="del">
          <ac:chgData name="CARLOS EUGENIO MOREIRA DE SANTANA" userId="33be1484-9f9d-48b6-aee8-dc5d2c1142e0" providerId="ADAL" clId="{11CFFECA-A5C8-460E-82AB-8911C021941E}" dt="2023-12-05T01:53:22.628" v="5724" actId="478"/>
          <ac:spMkLst>
            <pc:docMk/>
            <pc:sldMk cId="1225119764" sldId="312"/>
            <ac:spMk id="9" creationId="{5115BFFC-7CE4-3379-20BE-BA29D4D44767}"/>
          </ac:spMkLst>
        </pc:spChg>
        <pc:spChg chg="del">
          <ac:chgData name="CARLOS EUGENIO MOREIRA DE SANTANA" userId="33be1484-9f9d-48b6-aee8-dc5d2c1142e0" providerId="ADAL" clId="{11CFFECA-A5C8-460E-82AB-8911C021941E}" dt="2023-12-05T01:53:45.398" v="5731" actId="478"/>
          <ac:spMkLst>
            <pc:docMk/>
            <pc:sldMk cId="1225119764" sldId="312"/>
            <ac:spMk id="11" creationId="{D9A73DEB-F2EC-8CD4-9166-002D0CAC9E2C}"/>
          </ac:spMkLst>
        </pc:spChg>
        <pc:spChg chg="del">
          <ac:chgData name="CARLOS EUGENIO MOREIRA DE SANTANA" userId="33be1484-9f9d-48b6-aee8-dc5d2c1142e0" providerId="ADAL" clId="{11CFFECA-A5C8-460E-82AB-8911C021941E}" dt="2023-12-05T01:52:52.088" v="5717" actId="478"/>
          <ac:spMkLst>
            <pc:docMk/>
            <pc:sldMk cId="1225119764" sldId="312"/>
            <ac:spMk id="15" creationId="{AAC44B26-A823-1206-AD6A-FA230BD8BADE}"/>
          </ac:spMkLst>
        </pc:spChg>
        <pc:spChg chg="del">
          <ac:chgData name="CARLOS EUGENIO MOREIRA DE SANTANA" userId="33be1484-9f9d-48b6-aee8-dc5d2c1142e0" providerId="ADAL" clId="{11CFFECA-A5C8-460E-82AB-8911C021941E}" dt="2023-12-05T01:53:46.654" v="5732" actId="478"/>
          <ac:spMkLst>
            <pc:docMk/>
            <pc:sldMk cId="1225119764" sldId="312"/>
            <ac:spMk id="17" creationId="{B78D54A7-0FBD-0807-3E59-0E02C4739DD3}"/>
          </ac:spMkLst>
        </pc:spChg>
        <pc:picChg chg="mod">
          <ac:chgData name="CARLOS EUGENIO MOREIRA DE SANTANA" userId="33be1484-9f9d-48b6-aee8-dc5d2c1142e0" providerId="ADAL" clId="{11CFFECA-A5C8-460E-82AB-8911C021941E}" dt="2023-12-05T02:01:12.675" v="5755" actId="14100"/>
          <ac:picMkLst>
            <pc:docMk/>
            <pc:sldMk cId="1225119764" sldId="312"/>
            <ac:picMk id="26" creationId="{180BB878-B804-71FC-D53C-6C6624E0DC1A}"/>
          </ac:picMkLst>
        </pc:picChg>
      </pc:sldChg>
    </pc:docChg>
  </pc:docChgLst>
  <pc:docChgLst>
    <pc:chgData name="CARLOS EUGENIO MOREIRA DE SANTANA" userId="33be1484-9f9d-48b6-aee8-dc5d2c1142e0" providerId="ADAL" clId="{10A3F83D-CAE1-4493-9009-CD03F36A5AF9}"/>
    <pc:docChg chg="undo custSel addSld delSld modSld sldOrd modSection">
      <pc:chgData name="CARLOS EUGENIO MOREIRA DE SANTANA" userId="33be1484-9f9d-48b6-aee8-dc5d2c1142e0" providerId="ADAL" clId="{10A3F83D-CAE1-4493-9009-CD03F36A5AF9}" dt="2023-10-24T20:45:50.491" v="2117" actId="47"/>
      <pc:docMkLst>
        <pc:docMk/>
      </pc:docMkLst>
      <pc:sldChg chg="modSp mod">
        <pc:chgData name="CARLOS EUGENIO MOREIRA DE SANTANA" userId="33be1484-9f9d-48b6-aee8-dc5d2c1142e0" providerId="ADAL" clId="{10A3F83D-CAE1-4493-9009-CD03F36A5AF9}" dt="2023-10-24T19:59:43.431" v="1341" actId="20577"/>
        <pc:sldMkLst>
          <pc:docMk/>
          <pc:sldMk cId="1721149393" sldId="260"/>
        </pc:sldMkLst>
        <pc:spChg chg="mod">
          <ac:chgData name="CARLOS EUGENIO MOREIRA DE SANTANA" userId="33be1484-9f9d-48b6-aee8-dc5d2c1142e0" providerId="ADAL" clId="{10A3F83D-CAE1-4493-9009-CD03F36A5AF9}" dt="2023-10-16T20:03:40.108" v="365" actId="1076"/>
          <ac:spMkLst>
            <pc:docMk/>
            <pc:sldMk cId="1721149393" sldId="260"/>
            <ac:spMk id="8" creationId="{C2B901EF-E370-A8A6-E1DA-48E3189C4849}"/>
          </ac:spMkLst>
        </pc:spChg>
        <pc:spChg chg="mod">
          <ac:chgData name="CARLOS EUGENIO MOREIRA DE SANTANA" userId="33be1484-9f9d-48b6-aee8-dc5d2c1142e0" providerId="ADAL" clId="{10A3F83D-CAE1-4493-9009-CD03F36A5AF9}" dt="2023-10-24T19:59:43.431" v="1341" actId="20577"/>
          <ac:spMkLst>
            <pc:docMk/>
            <pc:sldMk cId="1721149393" sldId="260"/>
            <ac:spMk id="15" creationId="{F4427834-F909-9C45-483F-013EDA6231F8}"/>
          </ac:spMkLst>
        </pc:spChg>
      </pc:sldChg>
      <pc:sldChg chg="addSp delSp modSp mod modNotesTx">
        <pc:chgData name="CARLOS EUGENIO MOREIRA DE SANTANA" userId="33be1484-9f9d-48b6-aee8-dc5d2c1142e0" providerId="ADAL" clId="{10A3F83D-CAE1-4493-9009-CD03F36A5AF9}" dt="2023-10-24T17:02:23.885" v="1228"/>
        <pc:sldMkLst>
          <pc:docMk/>
          <pc:sldMk cId="2957232892" sldId="272"/>
        </pc:sldMkLst>
        <pc:spChg chg="add del mod">
          <ac:chgData name="CARLOS EUGENIO MOREIRA DE SANTANA" userId="33be1484-9f9d-48b6-aee8-dc5d2c1142e0" providerId="ADAL" clId="{10A3F83D-CAE1-4493-9009-CD03F36A5AF9}" dt="2023-10-24T13:55:34.405" v="621" actId="478"/>
          <ac:spMkLst>
            <pc:docMk/>
            <pc:sldMk cId="2957232892" sldId="272"/>
            <ac:spMk id="4" creationId="{4EF6515A-F8DC-0309-DE0C-32081CDF7D9F}"/>
          </ac:spMkLst>
        </pc:spChg>
        <pc:spChg chg="del mod">
          <ac:chgData name="CARLOS EUGENIO MOREIRA DE SANTANA" userId="33be1484-9f9d-48b6-aee8-dc5d2c1142e0" providerId="ADAL" clId="{10A3F83D-CAE1-4493-9009-CD03F36A5AF9}" dt="2023-10-24T14:41:58.802" v="929"/>
          <ac:spMkLst>
            <pc:docMk/>
            <pc:sldMk cId="2957232892" sldId="272"/>
            <ac:spMk id="7" creationId="{A73179D0-A8DD-A343-E0A3-5B6410732AB4}"/>
          </ac:spMkLst>
        </pc:spChg>
        <pc:spChg chg="del mod">
          <ac:chgData name="CARLOS EUGENIO MOREIRA DE SANTANA" userId="33be1484-9f9d-48b6-aee8-dc5d2c1142e0" providerId="ADAL" clId="{10A3F83D-CAE1-4493-9009-CD03F36A5AF9}" dt="2023-10-24T16:51:05.604" v="1189" actId="478"/>
          <ac:spMkLst>
            <pc:docMk/>
            <pc:sldMk cId="2957232892" sldId="272"/>
            <ac:spMk id="8" creationId="{C2B901EF-E370-A8A6-E1DA-48E3189C4849}"/>
          </ac:spMkLst>
        </pc:spChg>
        <pc:spChg chg="add del mod">
          <ac:chgData name="CARLOS EUGENIO MOREIRA DE SANTANA" userId="33be1484-9f9d-48b6-aee8-dc5d2c1142e0" providerId="ADAL" clId="{10A3F83D-CAE1-4493-9009-CD03F36A5AF9}" dt="2023-10-24T13:55:35.822" v="622" actId="478"/>
          <ac:spMkLst>
            <pc:docMk/>
            <pc:sldMk cId="2957232892" sldId="272"/>
            <ac:spMk id="9" creationId="{4E3EFF8F-1E20-9015-AB46-C979BE49C00F}"/>
          </ac:spMkLst>
        </pc:spChg>
        <pc:spChg chg="add del mod">
          <ac:chgData name="CARLOS EUGENIO MOREIRA DE SANTANA" userId="33be1484-9f9d-48b6-aee8-dc5d2c1142e0" providerId="ADAL" clId="{10A3F83D-CAE1-4493-9009-CD03F36A5AF9}" dt="2023-10-24T14:26:22.905" v="870"/>
          <ac:spMkLst>
            <pc:docMk/>
            <pc:sldMk cId="2957232892" sldId="272"/>
            <ac:spMk id="16" creationId="{D11C9CFF-20DB-A8D2-D4B0-2B454D751FF2}"/>
          </ac:spMkLst>
        </pc:spChg>
        <pc:spChg chg="add del mod">
          <ac:chgData name="CARLOS EUGENIO MOREIRA DE SANTANA" userId="33be1484-9f9d-48b6-aee8-dc5d2c1142e0" providerId="ADAL" clId="{10A3F83D-CAE1-4493-9009-CD03F36A5AF9}" dt="2023-10-24T14:40:38.927" v="914" actId="478"/>
          <ac:spMkLst>
            <pc:docMk/>
            <pc:sldMk cId="2957232892" sldId="272"/>
            <ac:spMk id="19" creationId="{EC261548-D7CC-F930-7177-4319152E6198}"/>
          </ac:spMkLst>
        </pc:spChg>
        <pc:spChg chg="add del mod">
          <ac:chgData name="CARLOS EUGENIO MOREIRA DE SANTANA" userId="33be1484-9f9d-48b6-aee8-dc5d2c1142e0" providerId="ADAL" clId="{10A3F83D-CAE1-4493-9009-CD03F36A5AF9}" dt="2023-10-24T14:41:58.801" v="927" actId="478"/>
          <ac:spMkLst>
            <pc:docMk/>
            <pc:sldMk cId="2957232892" sldId="272"/>
            <ac:spMk id="20" creationId="{9C2FAD63-58E9-24C0-F52D-2AAB91971B8A}"/>
          </ac:spMkLst>
        </pc:spChg>
        <pc:spChg chg="add mod">
          <ac:chgData name="CARLOS EUGENIO MOREIRA DE SANTANA" userId="33be1484-9f9d-48b6-aee8-dc5d2c1142e0" providerId="ADAL" clId="{10A3F83D-CAE1-4493-9009-CD03F36A5AF9}" dt="2023-10-24T16:53:04.196" v="1212" actId="14100"/>
          <ac:spMkLst>
            <pc:docMk/>
            <pc:sldMk cId="2957232892" sldId="272"/>
            <ac:spMk id="22" creationId="{1BA1E5C3-AA73-B618-1A6C-D6C04CE17589}"/>
          </ac:spMkLst>
        </pc:spChg>
        <pc:picChg chg="add mod ord">
          <ac:chgData name="CARLOS EUGENIO MOREIRA DE SANTANA" userId="33be1484-9f9d-48b6-aee8-dc5d2c1142e0" providerId="ADAL" clId="{10A3F83D-CAE1-4493-9009-CD03F36A5AF9}" dt="2023-10-24T16:54:04.660" v="1214" actId="1038"/>
          <ac:picMkLst>
            <pc:docMk/>
            <pc:sldMk cId="2957232892" sldId="272"/>
            <ac:picMk id="4" creationId="{1BE685E1-B6EB-5458-2359-14CA52E2E729}"/>
          </ac:picMkLst>
        </pc:picChg>
        <pc:picChg chg="add del mod">
          <ac:chgData name="CARLOS EUGENIO MOREIRA DE SANTANA" userId="33be1484-9f9d-48b6-aee8-dc5d2c1142e0" providerId="ADAL" clId="{10A3F83D-CAE1-4493-9009-CD03F36A5AF9}" dt="2023-10-24T13:59:51.845" v="642" actId="478"/>
          <ac:picMkLst>
            <pc:docMk/>
            <pc:sldMk cId="2957232892" sldId="272"/>
            <ac:picMk id="5" creationId="{92011B22-6063-BBE8-CDE5-1CE7E151A064}"/>
          </ac:picMkLst>
        </pc:picChg>
        <pc:picChg chg="del">
          <ac:chgData name="CARLOS EUGENIO MOREIRA DE SANTANA" userId="33be1484-9f9d-48b6-aee8-dc5d2c1142e0" providerId="ADAL" clId="{10A3F83D-CAE1-4493-9009-CD03F36A5AF9}" dt="2023-10-16T21:05:29.703" v="380" actId="478"/>
          <ac:picMkLst>
            <pc:docMk/>
            <pc:sldMk cId="2957232892" sldId="272"/>
            <ac:picMk id="6" creationId="{19173526-05A6-3C60-44E6-2CD895AD43EE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4:06:50.729" v="646" actId="478"/>
          <ac:picMkLst>
            <pc:docMk/>
            <pc:sldMk cId="2957232892" sldId="272"/>
            <ac:picMk id="10" creationId="{E711C079-6ED2-F66B-E813-8D9BEC85D6AD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4:35:06.508" v="908" actId="478"/>
          <ac:picMkLst>
            <pc:docMk/>
            <pc:sldMk cId="2957232892" sldId="272"/>
            <ac:picMk id="14" creationId="{5BEEF5D6-5676-EB05-055F-B9F7FBF50A90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4:44:23.612" v="942" actId="478"/>
          <ac:picMkLst>
            <pc:docMk/>
            <pc:sldMk cId="2957232892" sldId="272"/>
            <ac:picMk id="18" creationId="{FED7BCF3-3ADB-C7A6-C5EC-7668B731B3E3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4:51:06.659" v="1027" actId="478"/>
          <ac:picMkLst>
            <pc:docMk/>
            <pc:sldMk cId="2957232892" sldId="272"/>
            <ac:picMk id="24" creationId="{EFC4AAAA-BAE5-2D8E-AA67-0B226F6F70A3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4:53:06.368" v="1043" actId="478"/>
          <ac:picMkLst>
            <pc:docMk/>
            <pc:sldMk cId="2957232892" sldId="272"/>
            <ac:picMk id="26" creationId="{033AC710-1A0A-ABFA-7E67-E8A8B42E1555}"/>
          </ac:picMkLst>
        </pc:picChg>
        <pc:picChg chg="add del mod">
          <ac:chgData name="CARLOS EUGENIO MOREIRA DE SANTANA" userId="33be1484-9f9d-48b6-aee8-dc5d2c1142e0" providerId="ADAL" clId="{10A3F83D-CAE1-4493-9009-CD03F36A5AF9}" dt="2023-10-24T14:56:35.902" v="1095" actId="478"/>
          <ac:picMkLst>
            <pc:docMk/>
            <pc:sldMk cId="2957232892" sldId="272"/>
            <ac:picMk id="28" creationId="{A3BDDED2-9E40-1A4E-C31C-E3CD06F8D393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5:01:47.293" v="1116" actId="478"/>
          <ac:picMkLst>
            <pc:docMk/>
            <pc:sldMk cId="2957232892" sldId="272"/>
            <ac:picMk id="30" creationId="{10E67E52-E736-3527-28BE-F465616A5207}"/>
          </ac:picMkLst>
        </pc:picChg>
        <pc:picChg chg="add del mod ord">
          <ac:chgData name="CARLOS EUGENIO MOREIRA DE SANTANA" userId="33be1484-9f9d-48b6-aee8-dc5d2c1142e0" providerId="ADAL" clId="{10A3F83D-CAE1-4493-9009-CD03F36A5AF9}" dt="2023-10-24T16:50:11.768" v="1186" actId="478"/>
          <ac:picMkLst>
            <pc:docMk/>
            <pc:sldMk cId="2957232892" sldId="272"/>
            <ac:picMk id="32" creationId="{896EABD3-4263-2357-B64E-D16440E9553B}"/>
          </ac:picMkLst>
        </pc:picChg>
      </pc:sldChg>
      <pc:sldChg chg="addSp delSp modSp del mod modNotesTx">
        <pc:chgData name="CARLOS EUGENIO MOREIRA DE SANTANA" userId="33be1484-9f9d-48b6-aee8-dc5d2c1142e0" providerId="ADAL" clId="{10A3F83D-CAE1-4493-9009-CD03F36A5AF9}" dt="2023-10-24T20:45:50.491" v="2117" actId="47"/>
        <pc:sldMkLst>
          <pc:docMk/>
          <pc:sldMk cId="166107534" sldId="293"/>
        </pc:sldMkLst>
        <pc:spChg chg="add mod">
          <ac:chgData name="CARLOS EUGENIO MOREIRA DE SANTANA" userId="33be1484-9f9d-48b6-aee8-dc5d2c1142e0" providerId="ADAL" clId="{10A3F83D-CAE1-4493-9009-CD03F36A5AF9}" dt="2023-10-24T20:31:30.842" v="1642" actId="1076"/>
          <ac:spMkLst>
            <pc:docMk/>
            <pc:sldMk cId="166107534" sldId="293"/>
            <ac:spMk id="4" creationId="{DD256BFA-4EFC-D127-EBD9-CA277C5C4AE3}"/>
          </ac:spMkLst>
        </pc:spChg>
        <pc:spChg chg="del">
          <ac:chgData name="CARLOS EUGENIO MOREIRA DE SANTANA" userId="33be1484-9f9d-48b6-aee8-dc5d2c1142e0" providerId="ADAL" clId="{10A3F83D-CAE1-4493-9009-CD03F36A5AF9}" dt="2023-10-24T17:01:52.549" v="1225" actId="478"/>
          <ac:spMkLst>
            <pc:docMk/>
            <pc:sldMk cId="166107534" sldId="293"/>
            <ac:spMk id="7" creationId="{A73179D0-A8DD-A343-E0A3-5B6410732AB4}"/>
          </ac:spMkLst>
        </pc:spChg>
        <pc:spChg chg="mod">
          <ac:chgData name="CARLOS EUGENIO MOREIRA DE SANTANA" userId="33be1484-9f9d-48b6-aee8-dc5d2c1142e0" providerId="ADAL" clId="{10A3F83D-CAE1-4493-9009-CD03F36A5AF9}" dt="2023-10-24T17:03:23.552" v="1237" actId="1076"/>
          <ac:spMkLst>
            <pc:docMk/>
            <pc:sldMk cId="166107534" sldId="293"/>
            <ac:spMk id="8" creationId="{C2B901EF-E370-A8A6-E1DA-48E3189C4849}"/>
          </ac:spMkLst>
        </pc:spChg>
      </pc:sldChg>
      <pc:sldChg chg="delSp modSp add del mod ord">
        <pc:chgData name="CARLOS EUGENIO MOREIRA DE SANTANA" userId="33be1484-9f9d-48b6-aee8-dc5d2c1142e0" providerId="ADAL" clId="{10A3F83D-CAE1-4493-9009-CD03F36A5AF9}" dt="2023-10-16T21:14:33.246" v="525" actId="47"/>
        <pc:sldMkLst>
          <pc:docMk/>
          <pc:sldMk cId="2149427792" sldId="294"/>
        </pc:sldMkLst>
        <pc:spChg chg="del mod">
          <ac:chgData name="CARLOS EUGENIO MOREIRA DE SANTANA" userId="33be1484-9f9d-48b6-aee8-dc5d2c1142e0" providerId="ADAL" clId="{10A3F83D-CAE1-4493-9009-CD03F36A5AF9}" dt="2023-10-16T21:14:29.473" v="524" actId="478"/>
          <ac:spMkLst>
            <pc:docMk/>
            <pc:sldMk cId="2149427792" sldId="294"/>
            <ac:spMk id="7" creationId="{A73179D0-A8DD-A343-E0A3-5B6410732AB4}"/>
          </ac:spMkLst>
        </pc:spChg>
        <pc:picChg chg="del">
          <ac:chgData name="CARLOS EUGENIO MOREIRA DE SANTANA" userId="33be1484-9f9d-48b6-aee8-dc5d2c1142e0" providerId="ADAL" clId="{10A3F83D-CAE1-4493-9009-CD03F36A5AF9}" dt="2023-10-16T21:14:26.203" v="523" actId="478"/>
          <ac:picMkLst>
            <pc:docMk/>
            <pc:sldMk cId="2149427792" sldId="294"/>
            <ac:picMk id="6" creationId="{19173526-05A6-3C60-44E6-2CD895AD43EE}"/>
          </ac:picMkLst>
        </pc:picChg>
      </pc:sldChg>
      <pc:sldChg chg="addSp delSp modSp add mod ord modNotesTx">
        <pc:chgData name="CARLOS EUGENIO MOREIRA DE SANTANA" userId="33be1484-9f9d-48b6-aee8-dc5d2c1142e0" providerId="ADAL" clId="{10A3F83D-CAE1-4493-9009-CD03F36A5AF9}" dt="2023-10-24T20:44:20.403" v="2116" actId="1076"/>
        <pc:sldMkLst>
          <pc:docMk/>
          <pc:sldMk cId="2325844776" sldId="294"/>
        </pc:sldMkLst>
        <pc:spChg chg="add mod">
          <ac:chgData name="CARLOS EUGENIO MOREIRA DE SANTANA" userId="33be1484-9f9d-48b6-aee8-dc5d2c1142e0" providerId="ADAL" clId="{10A3F83D-CAE1-4493-9009-CD03F36A5AF9}" dt="2023-10-24T20:44:20.403" v="2116" actId="1076"/>
          <ac:spMkLst>
            <pc:docMk/>
            <pc:sldMk cId="2325844776" sldId="294"/>
            <ac:spMk id="2" creationId="{AA797465-8E7B-C284-DC4B-69A855964DA2}"/>
          </ac:spMkLst>
        </pc:spChg>
        <pc:spChg chg="add del mod">
          <ac:chgData name="CARLOS EUGENIO MOREIRA DE SANTANA" userId="33be1484-9f9d-48b6-aee8-dc5d2c1142e0" providerId="ADAL" clId="{10A3F83D-CAE1-4493-9009-CD03F36A5AF9}" dt="2023-10-24T20:32:52.767" v="1655" actId="478"/>
          <ac:spMkLst>
            <pc:docMk/>
            <pc:sldMk cId="2325844776" sldId="294"/>
            <ac:spMk id="4" creationId="{6C76C82A-3063-A1D1-36CE-79D29708E445}"/>
          </ac:spMkLst>
        </pc:spChg>
        <pc:spChg chg="add mod">
          <ac:chgData name="CARLOS EUGENIO MOREIRA DE SANTANA" userId="33be1484-9f9d-48b6-aee8-dc5d2c1142e0" providerId="ADAL" clId="{10A3F83D-CAE1-4493-9009-CD03F36A5AF9}" dt="2023-10-24T20:43:52.148" v="2036" actId="1076"/>
          <ac:spMkLst>
            <pc:docMk/>
            <pc:sldMk cId="2325844776" sldId="294"/>
            <ac:spMk id="6" creationId="{152027CF-FBC1-DACE-5E86-567A7CDFDB7B}"/>
          </ac:spMkLst>
        </pc:spChg>
        <pc:spChg chg="mod">
          <ac:chgData name="CARLOS EUGENIO MOREIRA DE SANTANA" userId="33be1484-9f9d-48b6-aee8-dc5d2c1142e0" providerId="ADAL" clId="{10A3F83D-CAE1-4493-9009-CD03F36A5AF9}" dt="2023-10-24T20:37:37.967" v="1757" actId="20577"/>
          <ac:spMkLst>
            <pc:docMk/>
            <pc:sldMk cId="2325844776" sldId="294"/>
            <ac:spMk id="8" creationId="{C2B901EF-E370-A8A6-E1DA-48E3189C4849}"/>
          </ac:spMkLst>
        </pc:spChg>
        <pc:spChg chg="del mod">
          <ac:chgData name="CARLOS EUGENIO MOREIRA DE SANTANA" userId="33be1484-9f9d-48b6-aee8-dc5d2c1142e0" providerId="ADAL" clId="{10A3F83D-CAE1-4493-9009-CD03F36A5AF9}" dt="2023-10-24T20:31:39.854" v="1643" actId="478"/>
          <ac:spMkLst>
            <pc:docMk/>
            <pc:sldMk cId="2325844776" sldId="294"/>
            <ac:spMk id="22" creationId="{1BA1E5C3-AA73-B618-1A6C-D6C04CE17589}"/>
          </ac:spMkLst>
        </pc:spChg>
        <pc:picChg chg="mod">
          <ac:chgData name="CARLOS EUGENIO MOREIRA DE SANTANA" userId="33be1484-9f9d-48b6-aee8-dc5d2c1142e0" providerId="ADAL" clId="{10A3F83D-CAE1-4493-9009-CD03F36A5AF9}" dt="2023-10-24T20:39:03.935" v="1861" actId="1076"/>
          <ac:picMkLst>
            <pc:docMk/>
            <pc:sldMk cId="2325844776" sldId="294"/>
            <ac:picMk id="32" creationId="{896EABD3-4263-2357-B64E-D16440E9553B}"/>
          </ac:picMkLst>
        </pc:picChg>
      </pc:sldChg>
      <pc:sldChg chg="new del">
        <pc:chgData name="CARLOS EUGENIO MOREIRA DE SANTANA" userId="33be1484-9f9d-48b6-aee8-dc5d2c1142e0" providerId="ADAL" clId="{10A3F83D-CAE1-4493-9009-CD03F36A5AF9}" dt="2023-10-24T16:50:00.571" v="1184" actId="2696"/>
        <pc:sldMkLst>
          <pc:docMk/>
          <pc:sldMk cId="3054459424" sldId="294"/>
        </pc:sldMkLst>
      </pc:sldChg>
      <pc:sldChg chg="add">
        <pc:chgData name="CARLOS EUGENIO MOREIRA DE SANTANA" userId="33be1484-9f9d-48b6-aee8-dc5d2c1142e0" providerId="ADAL" clId="{10A3F83D-CAE1-4493-9009-CD03F36A5AF9}" dt="2023-10-24T17:03:30.561" v="1238" actId="2890"/>
        <pc:sldMkLst>
          <pc:docMk/>
          <pc:sldMk cId="2692503127" sldId="295"/>
        </pc:sldMkLst>
      </pc:sldChg>
      <pc:sldChg chg="addSp delSp modSp add mod ord">
        <pc:chgData name="CARLOS EUGENIO MOREIRA DE SANTANA" userId="33be1484-9f9d-48b6-aee8-dc5d2c1142e0" providerId="ADAL" clId="{10A3F83D-CAE1-4493-9009-CD03F36A5AF9}" dt="2023-10-24T17:08:07.340" v="1247"/>
        <pc:sldMkLst>
          <pc:docMk/>
          <pc:sldMk cId="1978633413" sldId="296"/>
        </pc:sldMkLst>
        <pc:spChg chg="add del">
          <ac:chgData name="CARLOS EUGENIO MOREIRA DE SANTANA" userId="33be1484-9f9d-48b6-aee8-dc5d2c1142e0" providerId="ADAL" clId="{10A3F83D-CAE1-4493-9009-CD03F36A5AF9}" dt="2023-10-24T17:04:22.739" v="1241" actId="22"/>
          <ac:spMkLst>
            <pc:docMk/>
            <pc:sldMk cId="1978633413" sldId="296"/>
            <ac:spMk id="4" creationId="{925297FE-4E6A-0F9A-3750-AFB09B2E3134}"/>
          </ac:spMkLst>
        </pc:spChg>
        <pc:picChg chg="add mod ord">
          <ac:chgData name="CARLOS EUGENIO MOREIRA DE SANTANA" userId="33be1484-9f9d-48b6-aee8-dc5d2c1142e0" providerId="ADAL" clId="{10A3F83D-CAE1-4493-9009-CD03F36A5AF9}" dt="2023-10-24T17:07:28.169" v="1245" actId="1076"/>
          <ac:picMkLst>
            <pc:docMk/>
            <pc:sldMk cId="1978633413" sldId="296"/>
            <ac:picMk id="6" creationId="{CDA43B8D-54CE-FAB1-F716-CCEFFD268F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1DD98-6524-4EB9-AFCD-54703B54E8D7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B461-C655-4AFF-A2EC-F278B7422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96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9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2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84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9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45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2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6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86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2B461-C655-4AFF-A2EC-F278B7422A4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0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E89739-F375-BBE2-4CFB-11BA8B716AD3}"/>
              </a:ext>
            </a:extLst>
          </p:cNvPr>
          <p:cNvSpPr/>
          <p:nvPr userDrawn="1"/>
        </p:nvSpPr>
        <p:spPr>
          <a:xfrm>
            <a:off x="-4799059" y="0"/>
            <a:ext cx="12963854" cy="6858000"/>
          </a:xfrm>
          <a:prstGeom prst="ellipse">
            <a:avLst/>
          </a:prstGeom>
          <a:gradFill flip="none" rotWithShape="1">
            <a:gsLst>
              <a:gs pos="5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" name="Retângulo com Canto Arredondado do Mesmo Lado 1">
            <a:extLst>
              <a:ext uri="{FF2B5EF4-FFF2-40B4-BE49-F238E27FC236}">
                <a16:creationId xmlns:a16="http://schemas.microsoft.com/office/drawing/2014/main" id="{D7ADD062-083A-0291-E74F-83484AF74C9C}"/>
              </a:ext>
            </a:extLst>
          </p:cNvPr>
          <p:cNvSpPr/>
          <p:nvPr userDrawn="1"/>
        </p:nvSpPr>
        <p:spPr>
          <a:xfrm rot="5400000">
            <a:off x="421073" y="1382234"/>
            <a:ext cx="3529832" cy="43719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D0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9024ED-6DFA-3554-56F6-9F5118252B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094" y="6556793"/>
            <a:ext cx="1741119" cy="1884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008A409-3457-CB2A-CFF9-E05D87C07F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741" y="2469305"/>
            <a:ext cx="1757985" cy="2265096"/>
          </a:xfrm>
          <a:prstGeom prst="rect">
            <a:avLst/>
          </a:prstGeom>
        </p:spPr>
      </p:pic>
      <p:sp>
        <p:nvSpPr>
          <p:cNvPr id="23" name="Forma Livre 22">
            <a:extLst>
              <a:ext uri="{FF2B5EF4-FFF2-40B4-BE49-F238E27FC236}">
                <a16:creationId xmlns:a16="http://schemas.microsoft.com/office/drawing/2014/main" id="{72B1458D-F59E-3BD3-7023-14D39399C58C}"/>
              </a:ext>
            </a:extLst>
          </p:cNvPr>
          <p:cNvSpPr/>
          <p:nvPr userDrawn="1"/>
        </p:nvSpPr>
        <p:spPr>
          <a:xfrm>
            <a:off x="0" y="0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4" name="Forma Livre 23">
            <a:extLst>
              <a:ext uri="{FF2B5EF4-FFF2-40B4-BE49-F238E27FC236}">
                <a16:creationId xmlns:a16="http://schemas.microsoft.com/office/drawing/2014/main" id="{B2D14078-2CDE-1E8B-159A-87DAFAF841FA}"/>
              </a:ext>
            </a:extLst>
          </p:cNvPr>
          <p:cNvSpPr/>
          <p:nvPr userDrawn="1"/>
        </p:nvSpPr>
        <p:spPr>
          <a:xfrm rot="10800000">
            <a:off x="6096000" y="6294907"/>
            <a:ext cx="6096000" cy="563093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192770-74E4-1836-FE54-7EC38DD96540}"/>
              </a:ext>
            </a:extLst>
          </p:cNvPr>
          <p:cNvSpPr txBox="1"/>
          <p:nvPr userDrawn="1"/>
        </p:nvSpPr>
        <p:spPr>
          <a:xfrm>
            <a:off x="947741" y="5424126"/>
            <a:ext cx="2603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A </a:t>
            </a:r>
          </a:p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Urbanist Black" panose="020B0A04040200000203" pitchFamily="34" charset="77"/>
                <a:cs typeface="Urbanist Black" panose="020B0A04040200000203" pitchFamily="34" charset="77"/>
              </a:rPr>
              <a:t>DEDICAÇÃO </a:t>
            </a:r>
          </a:p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Urbanist Black" panose="020B0A04040200000203" pitchFamily="34" charset="77"/>
                <a:cs typeface="Urbanist Black" panose="020B0A04040200000203" pitchFamily="34" charset="77"/>
              </a:rPr>
              <a:t>TOTAL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NUNCA FOI TÃO FORTE</a:t>
            </a:r>
          </a:p>
        </p:txBody>
      </p:sp>
    </p:spTree>
    <p:extLst>
      <p:ext uri="{BB962C8B-B14F-4D97-AF65-F5344CB8AC3E}">
        <p14:creationId xmlns:p14="http://schemas.microsoft.com/office/powerpoint/2010/main" val="27203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F41619-E115-C220-47FA-7243E8AA60CF}"/>
              </a:ext>
            </a:extLst>
          </p:cNvPr>
          <p:cNvSpPr/>
          <p:nvPr userDrawn="1"/>
        </p:nvSpPr>
        <p:spPr>
          <a:xfrm>
            <a:off x="5344021" y="-1536192"/>
            <a:ext cx="8855814" cy="916228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4283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rgbClr val="08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97881DD2-764C-9FE3-EA10-AC7A1A65452F}"/>
              </a:ext>
            </a:extLst>
          </p:cNvPr>
          <p:cNvSpPr/>
          <p:nvPr userDrawn="1"/>
        </p:nvSpPr>
        <p:spPr>
          <a:xfrm rot="5400000">
            <a:off x="421073" y="1382234"/>
            <a:ext cx="3529832" cy="43719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D0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9024ED-6DFA-3554-56F6-9F5118252B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094" y="6556793"/>
            <a:ext cx="1741119" cy="1884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008A409-3457-CB2A-CFF9-E05D87C07F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741" y="2469305"/>
            <a:ext cx="1757985" cy="2265096"/>
          </a:xfrm>
          <a:prstGeom prst="rect">
            <a:avLst/>
          </a:prstGeom>
        </p:spPr>
      </p:pic>
      <p:sp>
        <p:nvSpPr>
          <p:cNvPr id="23" name="Forma Livre 22">
            <a:extLst>
              <a:ext uri="{FF2B5EF4-FFF2-40B4-BE49-F238E27FC236}">
                <a16:creationId xmlns:a16="http://schemas.microsoft.com/office/drawing/2014/main" id="{72B1458D-F59E-3BD3-7023-14D39399C58C}"/>
              </a:ext>
            </a:extLst>
          </p:cNvPr>
          <p:cNvSpPr/>
          <p:nvPr userDrawn="1"/>
        </p:nvSpPr>
        <p:spPr>
          <a:xfrm>
            <a:off x="0" y="0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4" name="Forma Livre 23">
            <a:extLst>
              <a:ext uri="{FF2B5EF4-FFF2-40B4-BE49-F238E27FC236}">
                <a16:creationId xmlns:a16="http://schemas.microsoft.com/office/drawing/2014/main" id="{B2D14078-2CDE-1E8B-159A-87DAFAF841FA}"/>
              </a:ext>
            </a:extLst>
          </p:cNvPr>
          <p:cNvSpPr/>
          <p:nvPr userDrawn="1"/>
        </p:nvSpPr>
        <p:spPr>
          <a:xfrm rot="10800000">
            <a:off x="6096000" y="6294907"/>
            <a:ext cx="6096000" cy="563093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192770-74E4-1836-FE54-7EC38DD96540}"/>
              </a:ext>
            </a:extLst>
          </p:cNvPr>
          <p:cNvSpPr txBox="1"/>
          <p:nvPr userDrawn="1"/>
        </p:nvSpPr>
        <p:spPr>
          <a:xfrm>
            <a:off x="947741" y="5424126"/>
            <a:ext cx="2603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A </a:t>
            </a:r>
          </a:p>
          <a:p>
            <a:r>
              <a:rPr lang="pt-BR" b="1" i="0" dirty="0">
                <a:solidFill>
                  <a:schemeClr val="bg1"/>
                </a:solidFill>
                <a:latin typeface="Century Gothic" panose="020B0502020202020204" pitchFamily="34" charset="0"/>
                <a:ea typeface="Urbanist Black" panose="020B0A04040200000203" pitchFamily="34" charset="77"/>
                <a:cs typeface="Urbanist Black" panose="020B0A04040200000203" pitchFamily="34" charset="77"/>
              </a:rPr>
              <a:t>DEDICAÇÃO </a:t>
            </a:r>
          </a:p>
          <a:p>
            <a:r>
              <a:rPr lang="pt-BR" b="1" i="0" dirty="0">
                <a:solidFill>
                  <a:schemeClr val="bg1"/>
                </a:solidFill>
                <a:latin typeface="Century Gothic" panose="020B0502020202020204" pitchFamily="34" charset="0"/>
                <a:ea typeface="Urbanist Black" panose="020B0A04040200000203" pitchFamily="34" charset="77"/>
                <a:cs typeface="Urbanist Black" panose="020B0A04040200000203" pitchFamily="34" charset="77"/>
              </a:rPr>
              <a:t>TOTAL</a:t>
            </a:r>
          </a:p>
          <a:p>
            <a:r>
              <a:rPr lang="pt-BR" dirty="0">
                <a:solidFill>
                  <a:schemeClr val="bg1"/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NUNCA FOI TÃO FORTE</a:t>
            </a:r>
          </a:p>
        </p:txBody>
      </p:sp>
    </p:spTree>
    <p:extLst>
      <p:ext uri="{BB962C8B-B14F-4D97-AF65-F5344CB8AC3E}">
        <p14:creationId xmlns:p14="http://schemas.microsoft.com/office/powerpoint/2010/main" val="407233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bg>
      <p:bgPr>
        <a:solidFill>
          <a:srgbClr val="08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71F448B-2EEE-DAE4-2DAA-AF5195B20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663" y="6601645"/>
            <a:ext cx="1322795" cy="1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solidFill>
          <a:srgbClr val="08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62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solidFill>
          <a:srgbClr val="08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F41619-E115-C220-47FA-7243E8AA60CF}"/>
              </a:ext>
            </a:extLst>
          </p:cNvPr>
          <p:cNvSpPr/>
          <p:nvPr userDrawn="1"/>
        </p:nvSpPr>
        <p:spPr>
          <a:xfrm>
            <a:off x="5344021" y="-1536192"/>
            <a:ext cx="8855814" cy="916228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4283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9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8B31498-BB44-220B-9B33-C69E5841FE82}"/>
              </a:ext>
            </a:extLst>
          </p:cNvPr>
          <p:cNvGrpSpPr/>
          <p:nvPr userDrawn="1"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3" name="Retângulo com Canto Arredondado do Mesmo Lado 12">
              <a:extLst>
                <a:ext uri="{FF2B5EF4-FFF2-40B4-BE49-F238E27FC236}">
                  <a16:creationId xmlns:a16="http://schemas.microsoft.com/office/drawing/2014/main" id="{AD281A41-1019-F747-D4AC-520A0BCEBE5E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Retângulo com Canto Arredondado do Mesmo Lado 11">
              <a:extLst>
                <a:ext uri="{FF2B5EF4-FFF2-40B4-BE49-F238E27FC236}">
                  <a16:creationId xmlns:a16="http://schemas.microsoft.com/office/drawing/2014/main" id="{D8376F4E-51F9-5F47-A87F-0AEE12B2D85C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 dirty="0">
                <a:latin typeface="Century Gothic" panose="020B0502020202020204" pitchFamily="34" charset="0"/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71F448B-2EEE-DAE4-2DAA-AF5195B204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9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solidFill>
          <a:srgbClr val="1D0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5A01A92-84E7-8E1F-550D-975CB33D4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663" y="6601645"/>
            <a:ext cx="1322795" cy="1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2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rgbClr val="E31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8B31498-BB44-220B-9B33-C69E5841FE82}"/>
              </a:ext>
            </a:extLst>
          </p:cNvPr>
          <p:cNvGrpSpPr/>
          <p:nvPr userDrawn="1"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3" name="Retângulo com Canto Arredondado do Mesmo Lado 12">
              <a:extLst>
                <a:ext uri="{FF2B5EF4-FFF2-40B4-BE49-F238E27FC236}">
                  <a16:creationId xmlns:a16="http://schemas.microsoft.com/office/drawing/2014/main" id="{AD281A41-1019-F747-D4AC-520A0BCEBE5E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Retângulo com Canto Arredondado do Mesmo Lado 11">
              <a:extLst>
                <a:ext uri="{FF2B5EF4-FFF2-40B4-BE49-F238E27FC236}">
                  <a16:creationId xmlns:a16="http://schemas.microsoft.com/office/drawing/2014/main" id="{D8376F4E-51F9-5F47-A87F-0AEE12B2D85C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 dirty="0">
                <a:latin typeface="Century Gothic" panose="020B0502020202020204" pitchFamily="34" charset="0"/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71F448B-2EEE-DAE4-2DAA-AF5195B204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48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18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F41619-E115-C220-47FA-7243E8AA60CF}"/>
              </a:ext>
            </a:extLst>
          </p:cNvPr>
          <p:cNvSpPr/>
          <p:nvPr userDrawn="1"/>
        </p:nvSpPr>
        <p:spPr>
          <a:xfrm>
            <a:off x="5344021" y="-1536192"/>
            <a:ext cx="8855814" cy="9162288"/>
          </a:xfrm>
          <a:prstGeom prst="ellipse">
            <a:avLst/>
          </a:prstGeom>
          <a:gradFill flip="none" rotWithShape="1">
            <a:gsLst>
              <a:gs pos="5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86182D-297A-6D33-F4FC-5F468ACBA247}"/>
              </a:ext>
            </a:extLst>
          </p:cNvPr>
          <p:cNvSpPr/>
          <p:nvPr userDrawn="1"/>
        </p:nvSpPr>
        <p:spPr>
          <a:xfrm>
            <a:off x="-2045918" y="-641959"/>
            <a:ext cx="8141918" cy="81419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1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97881DD2-764C-9FE3-EA10-AC7A1A65452F}"/>
              </a:ext>
            </a:extLst>
          </p:cNvPr>
          <p:cNvSpPr/>
          <p:nvPr userDrawn="1"/>
        </p:nvSpPr>
        <p:spPr>
          <a:xfrm rot="5400000">
            <a:off x="421073" y="1382234"/>
            <a:ext cx="3529832" cy="43719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D0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9024ED-6DFA-3554-56F6-9F5118252B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094" y="6556793"/>
            <a:ext cx="1741119" cy="1884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008A409-3457-CB2A-CFF9-E05D87C07F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741" y="2469305"/>
            <a:ext cx="1757985" cy="2265096"/>
          </a:xfrm>
          <a:prstGeom prst="rect">
            <a:avLst/>
          </a:prstGeom>
        </p:spPr>
      </p:pic>
      <p:sp>
        <p:nvSpPr>
          <p:cNvPr id="23" name="Forma Livre 22">
            <a:extLst>
              <a:ext uri="{FF2B5EF4-FFF2-40B4-BE49-F238E27FC236}">
                <a16:creationId xmlns:a16="http://schemas.microsoft.com/office/drawing/2014/main" id="{72B1458D-F59E-3BD3-7023-14D39399C58C}"/>
              </a:ext>
            </a:extLst>
          </p:cNvPr>
          <p:cNvSpPr/>
          <p:nvPr userDrawn="1"/>
        </p:nvSpPr>
        <p:spPr>
          <a:xfrm>
            <a:off x="0" y="0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4" name="Forma Livre 23">
            <a:extLst>
              <a:ext uri="{FF2B5EF4-FFF2-40B4-BE49-F238E27FC236}">
                <a16:creationId xmlns:a16="http://schemas.microsoft.com/office/drawing/2014/main" id="{B2D14078-2CDE-1E8B-159A-87DAFAF841FA}"/>
              </a:ext>
            </a:extLst>
          </p:cNvPr>
          <p:cNvSpPr/>
          <p:nvPr userDrawn="1"/>
        </p:nvSpPr>
        <p:spPr>
          <a:xfrm rot="10800000">
            <a:off x="6096000" y="6294907"/>
            <a:ext cx="6096000" cy="563093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 dirty="0">
              <a:latin typeface="Century Gothic" panose="020B0502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192770-74E4-1836-FE54-7EC38DD96540}"/>
              </a:ext>
            </a:extLst>
          </p:cNvPr>
          <p:cNvSpPr txBox="1"/>
          <p:nvPr userDrawn="1"/>
        </p:nvSpPr>
        <p:spPr>
          <a:xfrm>
            <a:off x="947741" y="5424126"/>
            <a:ext cx="2603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A </a:t>
            </a:r>
          </a:p>
          <a:p>
            <a:r>
              <a:rPr lang="pt-BR" b="1" i="0" dirty="0">
                <a:solidFill>
                  <a:schemeClr val="bg1"/>
                </a:solidFill>
                <a:latin typeface="Century Gothic" panose="020B0502020202020204" pitchFamily="34" charset="0"/>
                <a:ea typeface="Urbanist Black" panose="020B0A04040200000203" pitchFamily="34" charset="77"/>
                <a:cs typeface="Urbanist Black" panose="020B0A04040200000203" pitchFamily="34" charset="77"/>
              </a:rPr>
              <a:t>DEDICAÇÃO </a:t>
            </a:r>
          </a:p>
          <a:p>
            <a:r>
              <a:rPr lang="pt-BR" b="1" i="0" dirty="0">
                <a:solidFill>
                  <a:schemeClr val="bg1"/>
                </a:solidFill>
                <a:latin typeface="Century Gothic" panose="020B0502020202020204" pitchFamily="34" charset="0"/>
                <a:ea typeface="Urbanist Black" panose="020B0A04040200000203" pitchFamily="34" charset="77"/>
                <a:cs typeface="Urbanist Black" panose="020B0A04040200000203" pitchFamily="34" charset="77"/>
              </a:rPr>
              <a:t>TOTAL</a:t>
            </a:r>
          </a:p>
          <a:p>
            <a:r>
              <a:rPr lang="pt-BR" dirty="0">
                <a:solidFill>
                  <a:schemeClr val="bg1"/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NUNCA FOI TÃO FORTE</a:t>
            </a:r>
          </a:p>
        </p:txBody>
      </p:sp>
    </p:spTree>
    <p:extLst>
      <p:ext uri="{BB962C8B-B14F-4D97-AF65-F5344CB8AC3E}">
        <p14:creationId xmlns:p14="http://schemas.microsoft.com/office/powerpoint/2010/main" val="368453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8CAE69-5577-0FF2-A7D2-3AAD894BD9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663" y="6601645"/>
            <a:ext cx="1322795" cy="1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F73809-AE4A-7C2A-08D2-CFC8C56C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5D876-1935-3101-44B7-57840853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66D8D-EECA-33E4-E57A-18E798BC3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0114811-D0AE-4B41-8CFE-835055E99A15}" type="datetimeFigureOut">
              <a:rPr lang="pt-BR" smtClean="0"/>
              <a:pPr/>
              <a:t>11/03/2024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B1856-4C59-3F9C-EF8A-E884CAE8A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0204F-C051-79C8-F1AE-8179A05E0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83FB567-F06B-FC47-99AD-8C6D6706457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63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sasbahiatech.atlassian.net/wiki/spaces/MV/pages/77660498/Spot+Inst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pt-br/pricing/details/virtual-machines/linux/#pricing" TargetMode="External"/><Relationship Id="rId5" Type="http://schemas.openxmlformats.org/officeDocument/2006/relationships/hyperlink" Target="https://harbor.viavarejo.com.br/harbor/projects/1003/repositories" TargetMode="External"/><Relationship Id="rId4" Type="http://schemas.openxmlformats.org/officeDocument/2006/relationships/hyperlink" Target="https://casasbahiatech.atlassian.net/wiki/spaces/MV/pages/100564993/Padr+es+de+resili+ncia+de+aplica+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q-hlg.viavarejo.com.br/swagger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retry-hlg.viavarejo.com.br/swagge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AA7D7A-0D44-9669-2511-086B92C408CB}"/>
              </a:ext>
            </a:extLst>
          </p:cNvPr>
          <p:cNvSpPr txBox="1"/>
          <p:nvPr/>
        </p:nvSpPr>
        <p:spPr>
          <a:xfrm>
            <a:off x="4939717" y="3054656"/>
            <a:ext cx="6947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SPOT INSTANCE </a:t>
            </a: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– 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POC V1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D819EC-777B-3542-77CD-0DAA905CEAEC}"/>
              </a:ext>
            </a:extLst>
          </p:cNvPr>
          <p:cNvSpPr txBox="1"/>
          <p:nvPr/>
        </p:nvSpPr>
        <p:spPr>
          <a:xfrm>
            <a:off x="4939716" y="3639431"/>
            <a:ext cx="694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Urbanist SemiBold" panose="020B0A04040200000203" pitchFamily="34" charset="77"/>
                <a:cs typeface="Urbanist SemiBold" panose="020B0A04040200000203" pitchFamily="34" charset="77"/>
              </a:rPr>
              <a:t>Jornada Via Única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Urbanist SemiBold" panose="020B0A04040200000203" pitchFamily="34" charset="77"/>
              <a:cs typeface="Urbanist SemiBold" panose="020B0A04040200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88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Medium" panose="020B0A04040200000203" pitchFamily="34" charset="77"/>
                <a:cs typeface="Arial" panose="020B0604020202020204" pitchFamily="34" charset="0"/>
              </a:rPr>
              <a:t>PRÓXIMOS PASSOS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Medium" panose="020B0A04040200000203" pitchFamily="34" charset="77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756E10-8AEE-C7D8-BDA7-F7254B68B9BE}"/>
              </a:ext>
            </a:extLst>
          </p:cNvPr>
          <p:cNvSpPr txBox="1"/>
          <p:nvPr/>
        </p:nvSpPr>
        <p:spPr>
          <a:xfrm>
            <a:off x="776614" y="954298"/>
            <a:ext cx="98487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Estudo/Avaliação dos pontos de atenção/melhorias citados na introdução para evolução de V2 da POC;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Submeter aplicações de menor impacto das jornadas aos padrões de resiliência unificados combinados a utilização de spot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Pós experiência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HLG, avaliar o cenário para usar em PRD (em ambientes elegíveis).</a:t>
            </a:r>
            <a:endParaRPr lang="pt-BR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46EE2-C1F6-18C8-BD3F-789C44DE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12" y="989673"/>
            <a:ext cx="1179085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BR" sz="1600" b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nível de performance, considerando disponibilidade do serviço </a:t>
            </a:r>
            <a:r>
              <a:rPr lang="pt-BR" sz="1600" b="1" dirty="0" err="1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1600" b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1600" b="1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alteração manual na quantidade de réplicas</a:t>
            </a:r>
            <a:r>
              <a:rPr lang="pt-BR" sz="1600" b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configuradas desconsiderando o cenário em que a </a:t>
            </a:r>
            <a:r>
              <a:rPr lang="pt-BR" sz="1600" b="1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VM é deletada/recriada</a:t>
            </a:r>
            <a:r>
              <a:rPr lang="pt-BR" sz="1600" b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1600" b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Retomada por volta de </a:t>
            </a:r>
            <a:r>
              <a:rPr lang="pt-BR" sz="1600" b="1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00:01:25</a:t>
            </a:r>
            <a:r>
              <a:rPr lang="pt-BR" sz="1600" b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600" b="1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05 réplicas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Retomada por volta de </a:t>
            </a:r>
            <a:r>
              <a:rPr lang="pt-BR" sz="1600" b="1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00:00:55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600" b="1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réplicas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600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Retomada por volta de </a:t>
            </a:r>
            <a:r>
              <a:rPr lang="pt-BR" sz="1600" b="1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00:00:35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600" b="1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pt-BR" sz="16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réplicas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relação a performance correlacionada ao preço variando entre 70 a 90 por cento (89% de acordo com a tabela Microsoft), para a </a:t>
            </a:r>
            <a:r>
              <a:rPr lang="pt-BR" sz="1600" b="1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família D2s v4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valor de </a:t>
            </a:r>
            <a:r>
              <a:rPr lang="pt-BR" sz="1600" b="1" dirty="0">
                <a:solidFill>
                  <a:srgbClr val="4C4C51"/>
                </a:solidFill>
                <a:latin typeface="Segoe UI" panose="020B0502040204020203" pitchFamily="34" charset="0"/>
              </a:rPr>
              <a:t>$</a:t>
            </a:r>
            <a:r>
              <a:rPr lang="pt-BR" sz="1600" b="1" dirty="0" smtClean="0">
                <a:solidFill>
                  <a:srgbClr val="4C4C51"/>
                </a:solidFill>
                <a:latin typeface="Segoe UI" panose="020B0502040204020203" pitchFamily="34" charset="0"/>
              </a:rPr>
              <a:t>11,1690</a:t>
            </a:r>
            <a:r>
              <a:rPr lang="pt-BR" sz="1600" dirty="0" smtClean="0">
                <a:solidFill>
                  <a:srgbClr val="4C4C51"/>
                </a:solidFill>
                <a:latin typeface="Segoe UI" panose="020B0502040204020203" pitchFamily="34" charset="0"/>
              </a:rPr>
              <a:t>/mês, 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considero satisfatório </a:t>
            </a:r>
            <a:r>
              <a:rPr lang="pt-BR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desempenho das </a:t>
            </a:r>
            <a:r>
              <a:rPr lang="pt-BR" sz="1600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para os fins de integrações como por exemplo API, BFF dependendo das volumetrias para pequeno a médio porte. Essa análise em relação ao preço é apenas de referência superficial sobre custo/benefício visto que o contrato Microsoft e Grupo Casas Bahia possui valores já estipulados. </a:t>
            </a:r>
            <a:endParaRPr lang="pt-BR" sz="1600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Medium" panose="020B0A04040200000203" pitchFamily="34" charset="77"/>
                <a:cs typeface="Arial" panose="020B0604020202020204" pitchFamily="34" charset="0"/>
              </a:rPr>
              <a:t>CONCLUSÃO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Medium" panose="020B0A04040200000203" pitchFamily="34" charset="77"/>
              <a:cs typeface="Arial" panose="020B0604020202020204" pitchFamily="34" charset="0"/>
            </a:endParaRPr>
          </a:p>
        </p:txBody>
      </p:sp>
      <p:pic>
        <p:nvPicPr>
          <p:cNvPr id="4100" name="Picture 4" descr="O que é conclusão e exemplos? | JOBA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15" y="3912904"/>
            <a:ext cx="3410704" cy="24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Medium" panose="020B0A04040200000203" pitchFamily="34" charset="77"/>
                <a:cs typeface="Arial" panose="020B0604020202020204" pitchFamily="34" charset="0"/>
              </a:rPr>
              <a:t>REFERÊNCIAS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Medium" panose="020B0A04040200000203" pitchFamily="34" charset="77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756E10-8AEE-C7D8-BDA7-F7254B68B9BE}"/>
              </a:ext>
            </a:extLst>
          </p:cNvPr>
          <p:cNvSpPr txBox="1"/>
          <p:nvPr/>
        </p:nvSpPr>
        <p:spPr>
          <a:xfrm>
            <a:off x="891541" y="1000018"/>
            <a:ext cx="10911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Documentação sobre Spot </a:t>
            </a:r>
            <a:r>
              <a:rPr lang="pt-BR" sz="16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Spot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Instance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- Portal Modernização</a:t>
            </a:r>
            <a:r>
              <a:rPr lang="pt-BR" sz="1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Documentação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sobre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Padrões de Resiliência: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Padrões de resiliência de aplicação - Portal Modernização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Repositório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harbor.viavarejo.com.br/harbor/projects/1003/repositories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Opções de preços Microsoft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https://azure.microsoft.com/pt-br/pricing/details/virtual-machines/linux/#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pricing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802BA9-90A9-F59E-E811-25B14A9E6CD8}"/>
              </a:ext>
            </a:extLst>
          </p:cNvPr>
          <p:cNvSpPr txBox="1"/>
          <p:nvPr/>
        </p:nvSpPr>
        <p:spPr>
          <a:xfrm>
            <a:off x="1341266" y="2290227"/>
            <a:ext cx="950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VALEU!</a:t>
            </a:r>
            <a:endParaRPr lang="pt-BR" sz="8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373D03-918D-990F-7B43-22462827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78" y="5168022"/>
            <a:ext cx="992336" cy="1278587"/>
          </a:xfrm>
          <a:prstGeom prst="rect">
            <a:avLst/>
          </a:prstGeom>
        </p:spPr>
      </p:pic>
      <p:sp>
        <p:nvSpPr>
          <p:cNvPr id="2" name="Retângulo com Canto Arredondado do Mesmo Lado 1">
            <a:extLst>
              <a:ext uri="{FF2B5EF4-FFF2-40B4-BE49-F238E27FC236}">
                <a16:creationId xmlns:a16="http://schemas.microsoft.com/office/drawing/2014/main" id="{EDA9A0F6-E41C-EB1F-727F-B0B124410C27}"/>
              </a:ext>
            </a:extLst>
          </p:cNvPr>
          <p:cNvSpPr/>
          <p:nvPr/>
        </p:nvSpPr>
        <p:spPr>
          <a:xfrm rot="16200000">
            <a:off x="-2307445" y="3323895"/>
            <a:ext cx="4825101" cy="21020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4" name="Retângulo com Canto Arredondado do Mesmo Lado 3">
            <a:extLst>
              <a:ext uri="{FF2B5EF4-FFF2-40B4-BE49-F238E27FC236}">
                <a16:creationId xmlns:a16="http://schemas.microsoft.com/office/drawing/2014/main" id="{32076ED6-BA4D-9B54-DA07-12D0348D8519}"/>
              </a:ext>
            </a:extLst>
          </p:cNvPr>
          <p:cNvSpPr/>
          <p:nvPr/>
        </p:nvSpPr>
        <p:spPr>
          <a:xfrm rot="5400000">
            <a:off x="9679595" y="3323895"/>
            <a:ext cx="4825101" cy="21020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2B901EF-E370-A8A6-E1DA-48E3189C4849}"/>
              </a:ext>
            </a:extLst>
          </p:cNvPr>
          <p:cNvSpPr txBox="1"/>
          <p:nvPr/>
        </p:nvSpPr>
        <p:spPr>
          <a:xfrm>
            <a:off x="836408" y="317639"/>
            <a:ext cx="248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ea typeface="Urbanist Black" panose="020B0A04040200000203" pitchFamily="34" charset="77"/>
                <a:cs typeface="Arial" panose="020B0604020202020204" pitchFamily="34" charset="0"/>
              </a:rPr>
              <a:t>ROTEIRO</a:t>
            </a:r>
            <a:endParaRPr lang="pt-BR" sz="2800" dirty="0">
              <a:latin typeface="Arial" panose="020B0604020202020204" pitchFamily="34" charset="0"/>
              <a:ea typeface="Urbanist Medium" panose="020B0A04040200000203" pitchFamily="34" charset="77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427834-F909-9C45-483F-013EDA6231F8}"/>
              </a:ext>
            </a:extLst>
          </p:cNvPr>
          <p:cNvSpPr txBox="1"/>
          <p:nvPr/>
        </p:nvSpPr>
        <p:spPr>
          <a:xfrm>
            <a:off x="836409" y="1031713"/>
            <a:ext cx="5005592" cy="4939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E31133"/>
              </a:buClr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Objetivo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Introdução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/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Tecnologias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/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Componentes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/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Fluxo Síncrono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Fluxo Assíncrono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SemiBold" panose="020B0A04040200000203" pitchFamily="34" charset="7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E31133"/>
              </a:buClr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Demonstração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/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Próximos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Passos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E31133"/>
              </a:buClr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Referências</a:t>
            </a:r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SemiBold" panose="020B0A04040200000203" pitchFamily="34" charset="7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E31133"/>
              </a:buClr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SemiBold" panose="020B0A04040200000203" pitchFamily="34" charset="77"/>
                <a:cs typeface="Arial" panose="020B0604020202020204" pitchFamily="34" charset="0"/>
              </a:rPr>
              <a:t>Conclusão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SemiBold" panose="020B0A04040200000203" pitchFamily="34" charset="77"/>
              <a:cs typeface="Arial" panose="020B0604020202020204" pitchFamily="34" charset="0"/>
            </a:endParaRPr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F6D05B34-3151-BC66-8FD1-CF80E561B1C2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864.300+ Agenda fotos de stock, imagens e fotos royalty-free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4" y="317639"/>
            <a:ext cx="5470317" cy="54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ea typeface="Urbanist Medium" panose="020B0A04040200000203" pitchFamily="34" charset="77"/>
                <a:cs typeface="Arial" panose="020B0604020202020204" pitchFamily="34" charset="0"/>
              </a:rPr>
              <a:t>OBJETIVO</a:t>
            </a:r>
            <a:endParaRPr lang="pt-BR" sz="2800" dirty="0">
              <a:latin typeface="Arial" panose="020B0604020202020204" pitchFamily="34" charset="0"/>
              <a:ea typeface="Urbanist Medium" panose="020B0A04040200000203" pitchFamily="34" charset="77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1AE3AC-C8D8-4F87-C348-4F1B68AB55CA}"/>
              </a:ext>
            </a:extLst>
          </p:cNvPr>
          <p:cNvSpPr txBox="1"/>
          <p:nvPr/>
        </p:nvSpPr>
        <p:spPr>
          <a:xfrm>
            <a:off x="6759806" y="2107220"/>
            <a:ext cx="4700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OPORTUNIDADES, DESAFIOS OU INVIABILIDADES ATRAVÉS DE PROVA DE CONCEITO SOBRE A UTILIZAÇÃO DE SPOT INSTANCE PELAS JORNADAS DO GRUPO CASAS BAHIA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1" y="1053653"/>
            <a:ext cx="5256259" cy="424136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2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INTRODUÇÃO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36422B-20B8-2082-1C73-1A22ED823A4E}"/>
              </a:ext>
            </a:extLst>
          </p:cNvPr>
          <p:cNvSpPr txBox="1"/>
          <p:nvPr/>
        </p:nvSpPr>
        <p:spPr>
          <a:xfrm>
            <a:off x="766793" y="916777"/>
            <a:ext cx="10820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POC foi construída baseada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nos padrões de resiliência recomendados pelo capítulo de arquitetura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da sinergia entre o times de arquitetura e SRE foi possível realizar a implementação de quatro micro serviços distintos, disponíveis em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utilizando infraestruturas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spot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regular.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EAA0A3-C222-1C22-AE96-23244C852950}"/>
              </a:ext>
            </a:extLst>
          </p:cNvPr>
          <p:cNvSpPr txBox="1"/>
          <p:nvPr/>
        </p:nvSpPr>
        <p:spPr>
          <a:xfrm>
            <a:off x="776614" y="2470049"/>
            <a:ext cx="110475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de atenção/Melhorias futuras:</a:t>
            </a:r>
            <a:endParaRPr lang="pt-BR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das réplicas de forma manual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Forçar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escalar mais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nodes e não haver spot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disponível;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 do Via Única;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acesso (engenharia) para exclusão dos nodes;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Subida feita de forma manual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apontando para um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 específico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pocspot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srgbClr val="1D07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Recomendações:</a:t>
            </a:r>
            <a:endParaRPr lang="pt-BR" sz="1600" b="1" dirty="0">
              <a:solidFill>
                <a:srgbClr val="1D07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Automação com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opção de adicionar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spot e com 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configurações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yamls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Notificar previamente através de alerta ou agente externo (API) quando a spot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quando reivindicada.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803543" y="230796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TECNOLOGIAS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pic>
        <p:nvPicPr>
          <p:cNvPr id="2052" name="Picture 4" descr="Ficheiro:.NET Core Logo.svg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2" y="1274789"/>
            <a:ext cx="1492059" cy="1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elevator pitch: Who or what is Polly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73" y="3520199"/>
            <a:ext cx="1559287" cy="15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Azure - VaiSul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8" y="1108817"/>
            <a:ext cx="1509012" cy="15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ens 4.0 Kubernetes IDE is here | Miranti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66" y="1188400"/>
            <a:ext cx="2636272" cy="14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Azure Kubernetes Service? And why major giants are using it?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54" y="1188400"/>
            <a:ext cx="2826904" cy="14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tmus Edge to Confluent using Kafka over SSL | Litmus Central Port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05" y="2975203"/>
            <a:ext cx="4772812" cy="26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- goharbor/harbor: An open source trusted cloud native registry  project that stores, signs, and scans content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43" y="3905263"/>
            <a:ext cx="3493958" cy="99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77" y="690352"/>
            <a:ext cx="6216265" cy="330127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COMPONENTES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910" y="1851661"/>
            <a:ext cx="6242396" cy="330926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AE3AC-C8D8-4F87-C348-4F1B68AB55CA}"/>
              </a:ext>
            </a:extLst>
          </p:cNvPr>
          <p:cNvSpPr txBox="1"/>
          <p:nvPr/>
        </p:nvSpPr>
        <p:spPr>
          <a:xfrm>
            <a:off x="209380" y="1029070"/>
            <a:ext cx="31938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Pocregular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Pocspot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DQL API;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DLQ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Retry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API.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Breaker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Retry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DLQ.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Disponibilizado no node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pocregular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765792" y="4267200"/>
            <a:ext cx="664464" cy="1828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190850" y="5187968"/>
            <a:ext cx="855870" cy="6093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549" y="3236667"/>
            <a:ext cx="6553848" cy="322949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tângulo 20"/>
          <p:cNvSpPr/>
          <p:nvPr/>
        </p:nvSpPr>
        <p:spPr>
          <a:xfrm>
            <a:off x="7950200" y="5638800"/>
            <a:ext cx="802640" cy="574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224506" y="4851412"/>
            <a:ext cx="802640" cy="116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900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FLUXO ASSÍNCRONO</a:t>
            </a:r>
            <a:endParaRPr lang="pt-BR" sz="2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042987"/>
            <a:ext cx="8410066" cy="49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Urbanist Medium" panose="020B0A04040200000203" pitchFamily="34" charset="77"/>
                <a:cs typeface="Urbanist Medium" panose="020B0A04040200000203" pitchFamily="34" charset="77"/>
              </a:rPr>
              <a:t>FLUXO SÍNCRONO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37" y="975591"/>
            <a:ext cx="6847523" cy="50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1BFBA9CA-B098-7A57-51D7-DA731C09162E}"/>
              </a:ext>
            </a:extLst>
          </p:cNvPr>
          <p:cNvSpPr/>
          <p:nvPr/>
        </p:nvSpPr>
        <p:spPr>
          <a:xfrm rot="16200000">
            <a:off x="44344" y="102154"/>
            <a:ext cx="687925" cy="776614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471F013F-C165-4678-612E-78EDECDC6863}"/>
              </a:ext>
            </a:extLst>
          </p:cNvPr>
          <p:cNvSpPr/>
          <p:nvPr/>
        </p:nvSpPr>
        <p:spPr>
          <a:xfrm rot="5400000">
            <a:off x="10378738" y="1514893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645955A-5127-3016-4B12-D10BEFE30451}"/>
              </a:ext>
            </a:extLst>
          </p:cNvPr>
          <p:cNvSpPr/>
          <p:nvPr/>
        </p:nvSpPr>
        <p:spPr>
          <a:xfrm rot="10800000" flipH="1">
            <a:off x="-12527" y="6490531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5F5199-A70F-B3B5-689C-4E002778196E}"/>
              </a:ext>
            </a:extLst>
          </p:cNvPr>
          <p:cNvSpPr txBox="1"/>
          <p:nvPr/>
        </p:nvSpPr>
        <p:spPr>
          <a:xfrm>
            <a:off x="776614" y="2288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Urbanist Medium" panose="020B0A04040200000203" pitchFamily="34" charset="77"/>
                <a:cs typeface="Arial" panose="020B0604020202020204" pitchFamily="34" charset="0"/>
              </a:rPr>
              <a:t>DEMONSTRAÇÃO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Urbanist Medium" panose="020B0A04040200000203" pitchFamily="34" charset="77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F59A46-1D77-1D55-D9A6-E9C897D1414A}"/>
              </a:ext>
            </a:extLst>
          </p:cNvPr>
          <p:cNvSpPr txBox="1"/>
          <p:nvPr/>
        </p:nvSpPr>
        <p:spPr>
          <a:xfrm>
            <a:off x="681993" y="1040762"/>
            <a:ext cx="6296637" cy="23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Adicionar no arquivo hosts: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c:\Windows\System32\drivers\etc\hosts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500" dirty="0" smtClean="0"/>
              <a:t>10.104.18.102 </a:t>
            </a:r>
            <a:r>
              <a:rPr lang="pt-BR" sz="1500" dirty="0"/>
              <a:t>retry-hlg.viavarejo.com.br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500" dirty="0"/>
              <a:t>10.104.18.102 </a:t>
            </a:r>
            <a:r>
              <a:rPr lang="pt-BR" sz="1500" dirty="0" smtClean="0"/>
              <a:t>dlq-hlg.viavarejo.com.br</a:t>
            </a:r>
            <a:endParaRPr lang="pt-BR" sz="1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Acessar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no navegador;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500" dirty="0">
                <a:hlinkClick r:id="rId3"/>
              </a:rPr>
              <a:t>https://dlq-hlg.viavarejo.com.br/swagger/index.html</a:t>
            </a:r>
            <a:endParaRPr lang="pt-BR" sz="15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500" dirty="0">
                <a:hlinkClick r:id="rId4"/>
              </a:rPr>
              <a:t>https://retry-hlg.viavarejo.com.br/swagger/index.html</a:t>
            </a:r>
            <a:endParaRPr lang="pt-BR" sz="15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C9D718-3FEF-11DC-BE2D-D1D3896D2D0F}"/>
              </a:ext>
            </a:extLst>
          </p:cNvPr>
          <p:cNvSpPr txBox="1"/>
          <p:nvPr/>
        </p:nvSpPr>
        <p:spPr>
          <a:xfrm>
            <a:off x="846062" y="711350"/>
            <a:ext cx="170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1D07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800" b="1" dirty="0">
                <a:solidFill>
                  <a:srgbClr val="1D07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onsiderar:</a:t>
            </a:r>
            <a:endParaRPr lang="pt-BR" b="1" dirty="0">
              <a:solidFill>
                <a:srgbClr val="1D07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59" y="3423103"/>
            <a:ext cx="5697788" cy="285996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27" y="3427942"/>
            <a:ext cx="5720531" cy="28507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7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c521cb-cdd7-42fd-979b-2e38ae13da53" xsi:nil="true"/>
    <lcf76f155ced4ddcb4097134ff3c332f xmlns="1d86d181-eb32-429f-99dd-89104a517cb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F258ED4979594681DCD5ADE50510DC" ma:contentTypeVersion="17" ma:contentTypeDescription="Crie um novo documento." ma:contentTypeScope="" ma:versionID="2770b703b9a9b86592ebdcc072906f7b">
  <xsd:schema xmlns:xsd="http://www.w3.org/2001/XMLSchema" xmlns:xs="http://www.w3.org/2001/XMLSchema" xmlns:p="http://schemas.microsoft.com/office/2006/metadata/properties" xmlns:ns2="1d86d181-eb32-429f-99dd-89104a517cb2" xmlns:ns3="7ec521cb-cdd7-42fd-979b-2e38ae13da53" targetNamespace="http://schemas.microsoft.com/office/2006/metadata/properties" ma:root="true" ma:fieldsID="e5e2c87d03989ce35aa137975c9dab1a" ns2:_="" ns3:_="">
    <xsd:import namespace="1d86d181-eb32-429f-99dd-89104a517cb2"/>
    <xsd:import namespace="7ec521cb-cdd7-42fd-979b-2e38ae13d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6d181-eb32-429f-99dd-89104a517c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149dd483-0ad1-4260-b90e-7c7ccecb66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521cb-cdd7-42fd-979b-2e38ae13d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c90f637-2a32-48ca-b54f-e50e2cb46ed7}" ma:internalName="TaxCatchAll" ma:showField="CatchAllData" ma:web="7ec521cb-cdd7-42fd-979b-2e38ae13d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F02E44-AF33-463A-B749-02DE1F83D822}">
  <ds:schemaRefs>
    <ds:schemaRef ds:uri="7ec521cb-cdd7-42fd-979b-2e38ae13da53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d86d181-eb32-429f-99dd-89104a517cb2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1689922-55DC-4D9A-B44F-636D8856A5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6d181-eb32-429f-99dd-89104a517cb2"/>
    <ds:schemaRef ds:uri="7ec521cb-cdd7-42fd-979b-2e38ae13d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317D45-545F-47AE-9B97-2FC38205191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a86b3fb-4213-49cd-b4d6-be91482ad3c0}" enabled="0" method="" siteId="{5a86b3fb-4213-49cd-b4d6-be91482ad3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523</Words>
  <Application>Microsoft Office PowerPoint</Application>
  <PresentationFormat>Widescreen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Segoe UI</vt:lpstr>
      <vt:lpstr>Urbanist Black</vt:lpstr>
      <vt:lpstr>Urbanist Light</vt:lpstr>
      <vt:lpstr>Urbanist Medium</vt:lpstr>
      <vt:lpstr>Urbanist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RIBEIRO PANIZZA</dc:creator>
  <cp:lastModifiedBy>FABIO SANTOS DE ANDRADE</cp:lastModifiedBy>
  <cp:revision>75</cp:revision>
  <dcterms:created xsi:type="dcterms:W3CDTF">2023-08-31T17:14:34Z</dcterms:created>
  <dcterms:modified xsi:type="dcterms:W3CDTF">2024-03-13T17:20:31Z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0x0101002EF258ED4979594681DCD5ADE50510DC</vt:lpwstr>
  </property>
  <property fmtid="{D5CDD505-2E9C-101B-9397-08002B2CF9AE}" pid="3" name="MediaServiceImageTags">
    <vt:lpwstr/>
  </property>
</Properties>
</file>