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9F0F6-899B-4242-8203-347788822370}" type="datetimeFigureOut">
              <a:rPr lang="it-IT" smtClean="0"/>
              <a:t>03/11/2019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E72FF-6A1F-4347-9132-6F67A9D48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89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E50167-9A9D-4F2C-BA04-533B1DCC3083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604-1B86-46D5-8D98-312C6609E2DA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FDDA-C6A2-4532-8CD6-DAE441D390B5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DC83-D775-478D-A446-6CD08D972636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D9D5-AE43-4FDB-BF47-A27C37FFF1A0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3E6-5AB8-467C-A326-9A980EEBD52F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523A-7B2D-4FFD-9B5F-21EE32C6697D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6783-5D9C-4773-8062-33517689DBD8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D34A-D9F8-4889-A19C-8B5B4DD35527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3078-6FDA-4709-A0BC-C143A3680043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4988-A7B0-4C80-B2AD-4EDCF88F33AB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E8F9-F89F-47E0-889D-C7A047CE3CB5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8739-C92E-4C27-A45C-6B454226413F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CC9F-E636-46BE-AFCB-52DAC7536ABD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0E6A-76EB-4781-9769-11F767DE991C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DD97-7527-489C-86FF-E0595036B39E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5DB4-FF5E-4C29-AEC4-D9E307330051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A852-AA56-497D-8970-2C4E204521CD}" type="datetime1">
              <a:rPr lang="it-IT" smtClean="0"/>
              <a:t>03/11/2019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Fabio sessa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fi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9060" y="1737072"/>
            <a:ext cx="8791575" cy="1263028"/>
          </a:xfrm>
        </p:spPr>
        <p:txBody>
          <a:bodyPr>
            <a:normAutofit/>
          </a:bodyPr>
          <a:lstStyle/>
          <a:p>
            <a:pPr algn="ctr"/>
            <a:r>
              <a:rPr lang="it-IT" sz="6000" dirty="0" smtClean="0"/>
              <a:t>Intelligenza artificiale</a:t>
            </a:r>
            <a:endParaRPr lang="it-IT" sz="6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324" y="3259184"/>
            <a:ext cx="1555041" cy="108860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648031" y="4606872"/>
            <a:ext cx="169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Fabio Sessa</a:t>
            </a:r>
            <a:endParaRPr lang="it-IT" sz="2400" dirty="0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>
          <a:xfrm>
            <a:off x="8147435" y="5903182"/>
            <a:ext cx="2743200" cy="365125"/>
          </a:xfrm>
        </p:spPr>
        <p:txBody>
          <a:bodyPr/>
          <a:lstStyle/>
          <a:p>
            <a:fld id="{34C1B6C2-4DF5-4CA6-AB8A-CC2E644E8C72}" type="datetime1">
              <a:rPr lang="it-IT" smtClean="0"/>
              <a:t>03/11/2019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153712" y="6006549"/>
            <a:ext cx="2743200" cy="365125"/>
          </a:xfrm>
        </p:spPr>
        <p:txBody>
          <a:bodyPr/>
          <a:lstStyle/>
          <a:p>
            <a:fld id="{1935B6E8-EF9B-4551-9205-22FE348568AA}" type="datetime1">
              <a:rPr lang="it-IT" sz="1200" smtClean="0"/>
              <a:t>03/11/2019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21697" y="6006549"/>
            <a:ext cx="5124886" cy="365125"/>
          </a:xfrm>
        </p:spPr>
        <p:txBody>
          <a:bodyPr/>
          <a:lstStyle/>
          <a:p>
            <a:r>
              <a:rPr lang="en-US" sz="1200" dirty="0" smtClean="0"/>
              <a:t>Fabio </a:t>
            </a:r>
            <a:r>
              <a:rPr lang="en-US" sz="1200" dirty="0" err="1" smtClean="0"/>
              <a:t>sessa</a:t>
            </a:r>
            <a:endParaRPr lang="en-US" sz="14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2" y="600654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200" smtClean="0"/>
              <a:t>2</a:t>
            </a:fld>
            <a:endParaRPr lang="en-US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76" y="311579"/>
            <a:ext cx="1316519" cy="92667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85" y="2319627"/>
            <a:ext cx="3165645" cy="238675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78" y="2319627"/>
            <a:ext cx="3196798" cy="2386759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2981740" y="311579"/>
            <a:ext cx="6636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Percezione VS Realtà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63249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153712" y="6006549"/>
            <a:ext cx="2743200" cy="365125"/>
          </a:xfrm>
        </p:spPr>
        <p:txBody>
          <a:bodyPr/>
          <a:lstStyle/>
          <a:p>
            <a:fld id="{1935B6E8-EF9B-4551-9205-22FE348568AA}" type="datetime1">
              <a:rPr lang="it-IT" sz="1200" smtClean="0"/>
              <a:t>03/11/2019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21697" y="6006549"/>
            <a:ext cx="5124886" cy="365125"/>
          </a:xfrm>
        </p:spPr>
        <p:txBody>
          <a:bodyPr/>
          <a:lstStyle/>
          <a:p>
            <a:r>
              <a:rPr lang="en-US" sz="1200" dirty="0" smtClean="0"/>
              <a:t>Fabio </a:t>
            </a:r>
            <a:r>
              <a:rPr lang="en-US" sz="1200" dirty="0" err="1" smtClean="0"/>
              <a:t>sessa</a:t>
            </a:r>
            <a:endParaRPr lang="en-US" sz="14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2" y="600654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200" smtClean="0"/>
              <a:t>3</a:t>
            </a:fld>
            <a:endParaRPr lang="en-US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76" y="311579"/>
            <a:ext cx="1316519" cy="92667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01" y="3406047"/>
            <a:ext cx="3883200" cy="2362773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bevelT/>
            <a:bevelB prst="relaxedInset"/>
            <a:extrusionClr>
              <a:schemeClr val="tx1"/>
            </a:extrusionClr>
          </a:sp3d>
        </p:spPr>
      </p:pic>
      <p:sp>
        <p:nvSpPr>
          <p:cNvPr id="10" name="CasellaDiTesto 9"/>
          <p:cNvSpPr txBox="1"/>
          <p:nvPr/>
        </p:nvSpPr>
        <p:spPr>
          <a:xfrm>
            <a:off x="2438775" y="311579"/>
            <a:ext cx="7633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/>
              <a:t>Che cos’è realmente l’Intelligenza Artificiale?</a:t>
            </a:r>
            <a:endParaRPr lang="it-IT" sz="32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095550" y="1633599"/>
            <a:ext cx="6469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L’Intelligenza Artificiale (IA) </a:t>
            </a:r>
            <a:r>
              <a:rPr lang="it-IT" sz="2000" dirty="0"/>
              <a:t>è un ramo dell’informatica che permette la programmazione e progettazione di sistemi sia hardware che </a:t>
            </a:r>
            <a:r>
              <a:rPr lang="it-IT" sz="2000" dirty="0" smtClean="0"/>
              <a:t>software. Questi permettono </a:t>
            </a:r>
            <a:r>
              <a:rPr lang="it-IT" sz="2000" dirty="0"/>
              <a:t>di dotare le macchine di determinate </a:t>
            </a:r>
            <a:r>
              <a:rPr lang="it-IT" sz="2000" dirty="0" smtClean="0"/>
              <a:t>caratteristiche:</a:t>
            </a:r>
            <a:endParaRPr lang="it-IT" sz="2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478943" y="3668566"/>
            <a:ext cx="2226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Agire umanamente </a:t>
            </a:r>
            <a:endParaRPr lang="it-IT" sz="2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914781" y="4595944"/>
            <a:ext cx="2361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Pensare umanamente </a:t>
            </a:r>
            <a:endParaRPr lang="it-IT" sz="20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9088341" y="3668566"/>
            <a:ext cx="227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Agire razionalmente </a:t>
            </a:r>
            <a:endParaRPr lang="it-IT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8436334" y="4587434"/>
            <a:ext cx="24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Pensare razionalmente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3058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153712" y="6006549"/>
            <a:ext cx="2743200" cy="365125"/>
          </a:xfrm>
        </p:spPr>
        <p:txBody>
          <a:bodyPr/>
          <a:lstStyle/>
          <a:p>
            <a:fld id="{1935B6E8-EF9B-4551-9205-22FE348568AA}" type="datetime1">
              <a:rPr lang="it-IT" sz="1200" smtClean="0"/>
              <a:t>03/11/2019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21697" y="6006549"/>
            <a:ext cx="5124886" cy="365125"/>
          </a:xfrm>
        </p:spPr>
        <p:txBody>
          <a:bodyPr/>
          <a:lstStyle/>
          <a:p>
            <a:r>
              <a:rPr lang="en-US" sz="1200" dirty="0" smtClean="0"/>
              <a:t>Fabio </a:t>
            </a:r>
            <a:r>
              <a:rPr lang="en-US" sz="1200" dirty="0" err="1" smtClean="0"/>
              <a:t>sessa</a:t>
            </a:r>
            <a:endParaRPr lang="en-US" sz="14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2" y="600654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200" smtClean="0"/>
              <a:t>4</a:t>
            </a:fld>
            <a:endParaRPr lang="en-US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76" y="311579"/>
            <a:ext cx="1316519" cy="92667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89" y="1876151"/>
            <a:ext cx="5645004" cy="3151037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4729802" y="468810"/>
            <a:ext cx="344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dirty="0" smtClean="0"/>
              <a:t>Le reti neurali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996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153712" y="6006549"/>
            <a:ext cx="2743200" cy="365125"/>
          </a:xfrm>
        </p:spPr>
        <p:txBody>
          <a:bodyPr/>
          <a:lstStyle/>
          <a:p>
            <a:fld id="{1935B6E8-EF9B-4551-9205-22FE348568AA}" type="datetime1">
              <a:rPr lang="it-IT" sz="1200" smtClean="0"/>
              <a:t>03/11/2019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21697" y="6006549"/>
            <a:ext cx="5124886" cy="365125"/>
          </a:xfrm>
        </p:spPr>
        <p:txBody>
          <a:bodyPr/>
          <a:lstStyle/>
          <a:p>
            <a:r>
              <a:rPr lang="en-US" sz="1200" dirty="0" smtClean="0"/>
              <a:t>Fabio </a:t>
            </a:r>
            <a:r>
              <a:rPr lang="en-US" sz="1200" dirty="0" err="1" smtClean="0"/>
              <a:t>sessa</a:t>
            </a:r>
            <a:endParaRPr lang="en-US" sz="14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2" y="600654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200" smtClean="0"/>
              <a:t>5</a:t>
            </a:fld>
            <a:endParaRPr lang="en-US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76" y="311579"/>
            <a:ext cx="1316519" cy="92667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486188" y="623382"/>
            <a:ext cx="5764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dirty="0" smtClean="0"/>
              <a:t>L’IA nel quotidiano</a:t>
            </a:r>
            <a:endParaRPr lang="it-IT" sz="4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221127" y="2981391"/>
            <a:ext cx="217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Smartphone</a:t>
            </a:r>
            <a:endParaRPr lang="it-IT" sz="28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572223" y="4337266"/>
            <a:ext cx="2019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Settore Automobilistico</a:t>
            </a:r>
            <a:endParaRPr lang="it-IT" sz="24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265260" y="2565892"/>
            <a:ext cx="229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Sistemi di sicurezza</a:t>
            </a:r>
            <a:endParaRPr lang="it-IT" sz="2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265260" y="4284931"/>
            <a:ext cx="223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Programmazione di giochi</a:t>
            </a:r>
            <a:endParaRPr lang="it-IT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7278927" y="3688973"/>
            <a:ext cx="228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Medicina</a:t>
            </a:r>
            <a:endParaRPr lang="it-IT" sz="2400" dirty="0"/>
          </a:p>
        </p:txBody>
      </p:sp>
      <p:sp>
        <p:nvSpPr>
          <p:cNvPr id="14" name="Ovale 13"/>
          <p:cNvSpPr/>
          <p:nvPr/>
        </p:nvSpPr>
        <p:spPr>
          <a:xfrm>
            <a:off x="4813176" y="2089447"/>
            <a:ext cx="6193680" cy="3836995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97" y="1310119"/>
            <a:ext cx="2268127" cy="1270151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14" y="2677094"/>
            <a:ext cx="2965283" cy="1616315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37" y="4373275"/>
            <a:ext cx="2268127" cy="14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153712" y="6006549"/>
            <a:ext cx="2743200" cy="365125"/>
          </a:xfrm>
        </p:spPr>
        <p:txBody>
          <a:bodyPr/>
          <a:lstStyle/>
          <a:p>
            <a:fld id="{1935B6E8-EF9B-4551-9205-22FE348568AA}" type="datetime1">
              <a:rPr lang="it-IT" sz="1200" smtClean="0"/>
              <a:t>03/11/2019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21697" y="6006549"/>
            <a:ext cx="5124886" cy="365125"/>
          </a:xfrm>
        </p:spPr>
        <p:txBody>
          <a:bodyPr/>
          <a:lstStyle/>
          <a:p>
            <a:r>
              <a:rPr lang="en-US" sz="1200" dirty="0" smtClean="0"/>
              <a:t>Fabio </a:t>
            </a:r>
            <a:r>
              <a:rPr lang="en-US" sz="1200" dirty="0" err="1" smtClean="0"/>
              <a:t>sessa</a:t>
            </a:r>
            <a:endParaRPr lang="en-US" sz="14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2" y="600654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200" smtClean="0"/>
              <a:t>6</a:t>
            </a:fld>
            <a:endParaRPr lang="en-US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76" y="311579"/>
            <a:ext cx="1316519" cy="92667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840727" y="1115191"/>
            <a:ext cx="3156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Completa le attività di routine con facilità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347744" y="2971573"/>
            <a:ext cx="2286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Può funzionare senza limiti</a:t>
            </a:r>
            <a:endParaRPr lang="it-IT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170706" y="4877303"/>
            <a:ext cx="249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Fa meno errori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742706" y="1119070"/>
            <a:ext cx="323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Ha un costo elevato</a:t>
            </a:r>
            <a:endParaRPr lang="it-IT" sz="20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8951738" y="2971573"/>
            <a:ext cx="3181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Riduce le opportunità di lavoro</a:t>
            </a:r>
            <a:endParaRPr lang="it-IT" sz="2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761891" y="4892642"/>
            <a:ext cx="290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Manca di creatività</a:t>
            </a:r>
            <a:endParaRPr lang="it-IT" sz="2000" dirty="0"/>
          </a:p>
        </p:txBody>
      </p:sp>
      <p:sp>
        <p:nvSpPr>
          <p:cNvPr id="18" name="Esagono 17"/>
          <p:cNvSpPr/>
          <p:nvPr/>
        </p:nvSpPr>
        <p:spPr>
          <a:xfrm>
            <a:off x="4343400" y="1820636"/>
            <a:ext cx="3959679" cy="3322864"/>
          </a:xfrm>
          <a:prstGeom prst="hexagon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97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14" grpId="0"/>
      <p:bldP spid="15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smoothness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153712" y="6006549"/>
            <a:ext cx="2743200" cy="365125"/>
          </a:xfrm>
        </p:spPr>
        <p:txBody>
          <a:bodyPr/>
          <a:lstStyle/>
          <a:p>
            <a:fld id="{1935B6E8-EF9B-4551-9205-22FE348568AA}" type="datetime1">
              <a:rPr lang="it-IT" sz="1200" smtClean="0"/>
              <a:t>03/11/2019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21697" y="6006549"/>
            <a:ext cx="5124886" cy="365125"/>
          </a:xfrm>
        </p:spPr>
        <p:txBody>
          <a:bodyPr/>
          <a:lstStyle/>
          <a:p>
            <a:r>
              <a:rPr lang="en-US" sz="1200" dirty="0" smtClean="0"/>
              <a:t>Fabio </a:t>
            </a:r>
            <a:r>
              <a:rPr lang="en-US" sz="1200" dirty="0" err="1" smtClean="0"/>
              <a:t>sessa</a:t>
            </a:r>
            <a:endParaRPr lang="en-US" sz="14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2" y="600654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200" smtClean="0"/>
              <a:t>7</a:t>
            </a:fld>
            <a:endParaRPr lang="en-US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76" y="311579"/>
            <a:ext cx="1316519" cy="92667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5200778" y="350899"/>
            <a:ext cx="4970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5400" dirty="0" smtClean="0"/>
              <a:t>Futuro dell’IA</a:t>
            </a:r>
            <a:endParaRPr lang="it-IT" sz="5400" dirty="0"/>
          </a:p>
        </p:txBody>
      </p:sp>
      <p:sp>
        <p:nvSpPr>
          <p:cNvPr id="12" name="Ovale 11"/>
          <p:cNvSpPr/>
          <p:nvPr/>
        </p:nvSpPr>
        <p:spPr>
          <a:xfrm>
            <a:off x="2417325" y="163413"/>
            <a:ext cx="4055394" cy="292037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7446583" y="2732668"/>
            <a:ext cx="3990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Charter"/>
              </a:rPr>
              <a:t>A</a:t>
            </a:r>
            <a:r>
              <a:rPr lang="it-IT" sz="3200" u="sng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harter"/>
              </a:rPr>
              <a:t>pprendimento</a:t>
            </a:r>
            <a:r>
              <a:rPr lang="it-IT" sz="32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Charter"/>
              </a:rPr>
              <a:t> </a:t>
            </a:r>
            <a:r>
              <a:rPr lang="it-IT" sz="3200" i="1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Charter"/>
              </a:rPr>
              <a:t>non</a:t>
            </a:r>
            <a:r>
              <a:rPr lang="it-IT" sz="32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Charter"/>
              </a:rPr>
              <a:t> supervisionato</a:t>
            </a:r>
            <a:endParaRPr lang="it-IT" sz="3200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1815591" y="3271277"/>
            <a:ext cx="50167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 smtClean="0">
                <a:solidFill>
                  <a:srgbClr val="000000"/>
                </a:solidFill>
                <a:latin typeface="Charter"/>
              </a:rPr>
              <a:t>«Gli </a:t>
            </a:r>
            <a:r>
              <a:rPr lang="it-IT" i="1" dirty="0">
                <a:solidFill>
                  <a:srgbClr val="000000"/>
                </a:solidFill>
                <a:latin typeface="Charter"/>
              </a:rPr>
              <a:t>uomini, ma anche gli animali, imparano moltissimo attraverso la semplice </a:t>
            </a:r>
            <a:r>
              <a:rPr lang="it-IT" i="1" dirty="0" smtClean="0">
                <a:solidFill>
                  <a:srgbClr val="000000"/>
                </a:solidFill>
                <a:latin typeface="Charter"/>
              </a:rPr>
              <a:t>osservazione[…] . Ci </a:t>
            </a:r>
            <a:r>
              <a:rPr lang="it-IT" i="1" dirty="0">
                <a:solidFill>
                  <a:srgbClr val="000000"/>
                </a:solidFill>
                <a:latin typeface="Charter"/>
              </a:rPr>
              <a:t>piacerebbe riprodurre tutto questo anche nelle macchine, mostrando loro un’infinità di video di </a:t>
            </a:r>
            <a:r>
              <a:rPr lang="it-IT" i="1" dirty="0" err="1">
                <a:solidFill>
                  <a:srgbClr val="000000"/>
                </a:solidFill>
                <a:latin typeface="Charter"/>
              </a:rPr>
              <a:t>YouTube</a:t>
            </a:r>
            <a:r>
              <a:rPr lang="it-IT" i="1" dirty="0">
                <a:solidFill>
                  <a:srgbClr val="000000"/>
                </a:solidFill>
                <a:latin typeface="Charter"/>
              </a:rPr>
              <a:t> senza fornire </a:t>
            </a:r>
            <a:r>
              <a:rPr lang="it-IT" i="1" dirty="0" smtClean="0">
                <a:solidFill>
                  <a:srgbClr val="000000"/>
                </a:solidFill>
                <a:latin typeface="Charter"/>
              </a:rPr>
              <a:t>nessuna supervisione</a:t>
            </a:r>
            <a:r>
              <a:rPr lang="it-IT" i="1" dirty="0">
                <a:solidFill>
                  <a:srgbClr val="000000"/>
                </a:solidFill>
                <a:latin typeface="Charter"/>
              </a:rPr>
              <a:t>, nella speranza che diventino capaci di riconoscere, per esempio, un elefante al primo colpo o </a:t>
            </a:r>
            <a:r>
              <a:rPr lang="it-IT" i="1" dirty="0" smtClean="0">
                <a:solidFill>
                  <a:srgbClr val="000000"/>
                </a:solidFill>
                <a:latin typeface="Charter"/>
              </a:rPr>
              <a:t>quasi.» Cit. </a:t>
            </a:r>
            <a:r>
              <a:rPr lang="it-IT" i="1" dirty="0" err="1" smtClean="0">
                <a:solidFill>
                  <a:srgbClr val="000000"/>
                </a:solidFill>
                <a:latin typeface="Charter"/>
              </a:rPr>
              <a:t>LeCun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57498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153712" y="6006549"/>
            <a:ext cx="2743200" cy="365125"/>
          </a:xfrm>
        </p:spPr>
        <p:txBody>
          <a:bodyPr/>
          <a:lstStyle/>
          <a:p>
            <a:fld id="{1935B6E8-EF9B-4551-9205-22FE348568AA}" type="datetime1">
              <a:rPr lang="it-IT" sz="1200" smtClean="0"/>
              <a:t>03/11/2019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21697" y="6006549"/>
            <a:ext cx="5124886" cy="365125"/>
          </a:xfrm>
        </p:spPr>
        <p:txBody>
          <a:bodyPr/>
          <a:lstStyle/>
          <a:p>
            <a:r>
              <a:rPr lang="en-US" sz="1200" dirty="0" smtClean="0"/>
              <a:t>Fabio </a:t>
            </a:r>
            <a:r>
              <a:rPr lang="en-US" sz="1200" dirty="0" err="1" smtClean="0"/>
              <a:t>sessa</a:t>
            </a:r>
            <a:endParaRPr lang="en-US" sz="140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2" y="600654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200" smtClean="0"/>
              <a:t>8</a:t>
            </a:fld>
            <a:endParaRPr lang="en-US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76" y="311579"/>
            <a:ext cx="1316519" cy="926672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2250055" y="2954449"/>
            <a:ext cx="8417946" cy="101566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GRAZIE PER L’ATTENZIONE</a:t>
            </a:r>
            <a:endParaRPr lang="it-IT" sz="60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3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541</TotalTime>
  <Words>190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Charter</vt:lpstr>
      <vt:lpstr>Trebuchet MS</vt:lpstr>
      <vt:lpstr>Tw Cen MT</vt:lpstr>
      <vt:lpstr>Circuito</vt:lpstr>
      <vt:lpstr>Intelligenza artificiale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</dc:title>
  <dc:creator>Federica Trimarco</dc:creator>
  <cp:lastModifiedBy>Federica Trimarco</cp:lastModifiedBy>
  <cp:revision>64</cp:revision>
  <dcterms:created xsi:type="dcterms:W3CDTF">2019-11-03T10:54:21Z</dcterms:created>
  <dcterms:modified xsi:type="dcterms:W3CDTF">2019-11-03T19:56:12Z</dcterms:modified>
</cp:coreProperties>
</file>