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01-56C7-4238-A406-3C61BA1AEA3F}" type="datetimeFigureOut">
              <a:rPr lang="pt-BR" smtClean="0"/>
              <a:t>31/08/2010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6A98-D153-46C9-9C31-FE575C58D9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33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01-56C7-4238-A406-3C61BA1AEA3F}" type="datetimeFigureOut">
              <a:rPr lang="pt-BR" smtClean="0"/>
              <a:t>31/08/2010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6A98-D153-46C9-9C31-FE575C58D9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70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01-56C7-4238-A406-3C61BA1AEA3F}" type="datetimeFigureOut">
              <a:rPr lang="pt-BR" smtClean="0"/>
              <a:t>31/08/2010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6A98-D153-46C9-9C31-FE575C58D9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16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01-56C7-4238-A406-3C61BA1AEA3F}" type="datetimeFigureOut">
              <a:rPr lang="pt-BR" smtClean="0"/>
              <a:t>31/08/2010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6A98-D153-46C9-9C31-FE575C58D9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88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01-56C7-4238-A406-3C61BA1AEA3F}" type="datetimeFigureOut">
              <a:rPr lang="pt-BR" smtClean="0"/>
              <a:t>31/08/2010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6A98-D153-46C9-9C31-FE575C58D9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69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01-56C7-4238-A406-3C61BA1AEA3F}" type="datetimeFigureOut">
              <a:rPr lang="pt-BR" smtClean="0"/>
              <a:t>31/08/2010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6A98-D153-46C9-9C31-FE575C58D9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91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01-56C7-4238-A406-3C61BA1AEA3F}" type="datetimeFigureOut">
              <a:rPr lang="pt-BR" smtClean="0"/>
              <a:t>31/08/2010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6A98-D153-46C9-9C31-FE575C58D9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40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01-56C7-4238-A406-3C61BA1AEA3F}" type="datetimeFigureOut">
              <a:rPr lang="pt-BR" smtClean="0"/>
              <a:t>31/08/2010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6A98-D153-46C9-9C31-FE575C58D9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66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01-56C7-4238-A406-3C61BA1AEA3F}" type="datetimeFigureOut">
              <a:rPr lang="pt-BR" smtClean="0"/>
              <a:t>31/08/2010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6A98-D153-46C9-9C31-FE575C58D9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4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01-56C7-4238-A406-3C61BA1AEA3F}" type="datetimeFigureOut">
              <a:rPr lang="pt-BR" smtClean="0"/>
              <a:t>31/08/2010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6A98-D153-46C9-9C31-FE575C58D9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16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C501-56C7-4238-A406-3C61BA1AEA3F}" type="datetimeFigureOut">
              <a:rPr lang="pt-BR" smtClean="0"/>
              <a:t>31/08/2010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6A98-D153-46C9-9C31-FE575C58D9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10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9C501-56C7-4238-A406-3C61BA1AEA3F}" type="datetimeFigureOut">
              <a:rPr lang="pt-BR" smtClean="0"/>
              <a:t>31/08/2010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06A98-D153-46C9-9C31-FE575C58D9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11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Conector reto 123"/>
          <p:cNvCxnSpPr/>
          <p:nvPr/>
        </p:nvCxnSpPr>
        <p:spPr>
          <a:xfrm>
            <a:off x="1008162" y="6309320"/>
            <a:ext cx="52154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5" y="23788"/>
            <a:ext cx="724133" cy="94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9525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62" y="1196752"/>
            <a:ext cx="9715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39552" y="899428"/>
            <a:ext cx="105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Médico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5536" y="21328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Secretárias</a:t>
            </a:r>
            <a:endParaRPr lang="pt-BR" dirty="0"/>
          </a:p>
        </p:txBody>
      </p:sp>
      <p:pic>
        <p:nvPicPr>
          <p:cNvPr id="1029" name="Picture 5" descr="C:\Users\Fabio\Desktop\ScreenShot002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102" y="1393956"/>
            <a:ext cx="1053802" cy="88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Fabio\Desktop\ScreenShot003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580" y="263510"/>
            <a:ext cx="885316" cy="80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de cantos arredondados 8"/>
          <p:cNvSpPr/>
          <p:nvPr/>
        </p:nvSpPr>
        <p:spPr>
          <a:xfrm>
            <a:off x="91107" y="54744"/>
            <a:ext cx="2031775" cy="2829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91108" y="2492896"/>
            <a:ext cx="20317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20681" y="255561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Usuários</a:t>
            </a:r>
            <a:endParaRPr lang="pt-BR" dirty="0"/>
          </a:p>
        </p:txBody>
      </p:sp>
      <p:sp>
        <p:nvSpPr>
          <p:cNvPr id="23" name="Seta para a esquerda e para a direita 22"/>
          <p:cNvSpPr/>
          <p:nvPr/>
        </p:nvSpPr>
        <p:spPr>
          <a:xfrm>
            <a:off x="1893196" y="1710086"/>
            <a:ext cx="717507" cy="26345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2483768" y="2195572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Browser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481610" y="971436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Browser</a:t>
            </a:r>
            <a:endParaRPr lang="pt-BR" dirty="0"/>
          </a:p>
        </p:txBody>
      </p:sp>
      <p:pic>
        <p:nvPicPr>
          <p:cNvPr id="1032" name="Picture 8" descr="C:\Users\Fabio\Desktop\ScreenShot004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70929"/>
            <a:ext cx="1085850" cy="11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aixaDeTexto 33"/>
          <p:cNvSpPr txBox="1"/>
          <p:nvPr/>
        </p:nvSpPr>
        <p:spPr>
          <a:xfrm>
            <a:off x="7524328" y="1530967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</a:p>
        </p:txBody>
      </p:sp>
      <p:sp>
        <p:nvSpPr>
          <p:cNvPr id="33" name="Seta para a esquerda e para a direita 32"/>
          <p:cNvSpPr/>
          <p:nvPr/>
        </p:nvSpPr>
        <p:spPr>
          <a:xfrm>
            <a:off x="4716016" y="1156102"/>
            <a:ext cx="2448272" cy="237854"/>
          </a:xfrm>
          <a:prstGeom prst="left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 rot="21589056">
            <a:off x="5337472" y="766746"/>
            <a:ext cx="128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Requisições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 rot="21589056">
            <a:off x="5409481" y="1342544"/>
            <a:ext cx="11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Respostas</a:t>
            </a:r>
            <a:endParaRPr lang="pt-BR" dirty="0"/>
          </a:p>
        </p:txBody>
      </p:sp>
      <p:cxnSp>
        <p:nvCxnSpPr>
          <p:cNvPr id="49" name="Conector angulado 48"/>
          <p:cNvCxnSpPr>
            <a:stCxn id="1030" idx="3"/>
          </p:cNvCxnSpPr>
          <p:nvPr/>
        </p:nvCxnSpPr>
        <p:spPr>
          <a:xfrm>
            <a:off x="3635896" y="664550"/>
            <a:ext cx="1008112" cy="60421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4139952" y="1201291"/>
            <a:ext cx="5026" cy="81743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 flipH="1">
            <a:off x="3707905" y="1973541"/>
            <a:ext cx="468051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em curva 111"/>
          <p:cNvCxnSpPr>
            <a:stCxn id="34" idx="2"/>
            <a:endCxn id="122" idx="0"/>
          </p:cNvCxnSpPr>
          <p:nvPr/>
        </p:nvCxnSpPr>
        <p:spPr>
          <a:xfrm rot="5400000">
            <a:off x="5194262" y="321931"/>
            <a:ext cx="1224233" cy="438096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/>
          <p:cNvCxnSpPr/>
          <p:nvPr/>
        </p:nvCxnSpPr>
        <p:spPr>
          <a:xfrm>
            <a:off x="2843808" y="5869054"/>
            <a:ext cx="305782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tângulo de cantos arredondados 121"/>
          <p:cNvSpPr/>
          <p:nvPr/>
        </p:nvSpPr>
        <p:spPr>
          <a:xfrm>
            <a:off x="1008162" y="3124532"/>
            <a:ext cx="5215462" cy="36168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40" name="Picture 12" descr="C:\Users\Fabio\Desktop\ScreenShot005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33" y="3488432"/>
            <a:ext cx="17811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Seta em curva para cima 119"/>
          <p:cNvSpPr/>
          <p:nvPr/>
        </p:nvSpPr>
        <p:spPr>
          <a:xfrm rot="11114521">
            <a:off x="5900720" y="3358255"/>
            <a:ext cx="1629905" cy="619599"/>
          </a:xfrm>
          <a:prstGeom prst="curved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4" name="Seta em curva para cima 133"/>
          <p:cNvSpPr/>
          <p:nvPr/>
        </p:nvSpPr>
        <p:spPr>
          <a:xfrm rot="21343846">
            <a:off x="5602488" y="5160851"/>
            <a:ext cx="2058553" cy="688792"/>
          </a:xfrm>
          <a:prstGeom prst="curved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1" name="Retângulo de cantos arredondados 80"/>
          <p:cNvSpPr/>
          <p:nvPr/>
        </p:nvSpPr>
        <p:spPr>
          <a:xfrm>
            <a:off x="2841352" y="3196540"/>
            <a:ext cx="3057827" cy="30418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Retângulo de cantos arredondados 83"/>
          <p:cNvSpPr/>
          <p:nvPr/>
        </p:nvSpPr>
        <p:spPr>
          <a:xfrm>
            <a:off x="3221980" y="3783456"/>
            <a:ext cx="2376264" cy="313184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Cadastro de Pacientes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5" name="Retângulo de cantos arredondados 94"/>
          <p:cNvSpPr/>
          <p:nvPr/>
        </p:nvSpPr>
        <p:spPr>
          <a:xfrm>
            <a:off x="2992514" y="4431528"/>
            <a:ext cx="2821754" cy="313184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Agendamento de consultas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6" name="Retângulo de cantos arredondados 95"/>
          <p:cNvSpPr/>
          <p:nvPr/>
        </p:nvSpPr>
        <p:spPr>
          <a:xfrm>
            <a:off x="3375255" y="3464192"/>
            <a:ext cx="2016224" cy="313184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Relatórios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8" name="Retângulo de cantos arredondados 97"/>
          <p:cNvSpPr/>
          <p:nvPr/>
        </p:nvSpPr>
        <p:spPr>
          <a:xfrm>
            <a:off x="3059962" y="4096640"/>
            <a:ext cx="2682298" cy="313184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Caixa: Lentes de Contato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4" name="Retângulo de cantos arredondados 103"/>
          <p:cNvSpPr/>
          <p:nvPr/>
        </p:nvSpPr>
        <p:spPr>
          <a:xfrm>
            <a:off x="2992514" y="4985888"/>
            <a:ext cx="2821754" cy="313184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Demais Requisitos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3723300" y="5869054"/>
            <a:ext cx="136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Sistema Java</a:t>
            </a:r>
            <a:endParaRPr lang="pt-BR" dirty="0"/>
          </a:p>
        </p:txBody>
      </p:sp>
      <p:sp>
        <p:nvSpPr>
          <p:cNvPr id="157" name="CaixaDeTexto 156"/>
          <p:cNvSpPr txBox="1"/>
          <p:nvPr/>
        </p:nvSpPr>
        <p:spPr>
          <a:xfrm>
            <a:off x="2711428" y="6341089"/>
            <a:ext cx="200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Tomcat Web Server</a:t>
            </a:r>
            <a:endParaRPr lang="pt-BR" dirty="0"/>
          </a:p>
        </p:txBody>
      </p:sp>
      <p:sp>
        <p:nvSpPr>
          <p:cNvPr id="8" name="Seta para a esquerda e para a direita 7"/>
          <p:cNvSpPr/>
          <p:nvPr/>
        </p:nvSpPr>
        <p:spPr>
          <a:xfrm>
            <a:off x="1493937" y="498388"/>
            <a:ext cx="1160165" cy="26345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Disco magnético 3"/>
          <p:cNvSpPr/>
          <p:nvPr/>
        </p:nvSpPr>
        <p:spPr>
          <a:xfrm>
            <a:off x="6804248" y="3717032"/>
            <a:ext cx="1408639" cy="1298130"/>
          </a:xfrm>
          <a:prstGeom prst="flowChartMagneticDisk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pt-BR" dirty="0"/>
          </a:p>
        </p:txBody>
      </p:sp>
      <p:sp>
        <p:nvSpPr>
          <p:cNvPr id="1039" name="Fluxograma: Vários documentos 1038"/>
          <p:cNvSpPr/>
          <p:nvPr/>
        </p:nvSpPr>
        <p:spPr>
          <a:xfrm>
            <a:off x="1369597" y="3903312"/>
            <a:ext cx="1234722" cy="1223143"/>
          </a:xfrm>
          <a:prstGeom prst="flowChartMultidocumen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Grails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2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32</Words>
  <Application>Microsoft Office PowerPoint</Application>
  <PresentationFormat>Apresentação na tela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</dc:creator>
  <cp:lastModifiedBy>Fabio</cp:lastModifiedBy>
  <cp:revision>12</cp:revision>
  <dcterms:created xsi:type="dcterms:W3CDTF">2010-08-31T22:42:17Z</dcterms:created>
  <dcterms:modified xsi:type="dcterms:W3CDTF">2010-09-01T00:38:30Z</dcterms:modified>
</cp:coreProperties>
</file>