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6" r:id="rId2"/>
    <p:sldId id="303" r:id="rId3"/>
    <p:sldId id="343" r:id="rId4"/>
    <p:sldId id="344" r:id="rId5"/>
    <p:sldId id="345" r:id="rId6"/>
    <p:sldId id="34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o Lopes" initials="FL" lastIdx="2" clrIdx="0">
    <p:extLst>
      <p:ext uri="{19B8F6BF-5375-455C-9EA6-DF929625EA0E}">
        <p15:presenceInfo xmlns:p15="http://schemas.microsoft.com/office/powerpoint/2012/main" userId="bb0eecf146341f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66"/>
    <a:srgbClr val="008A3E"/>
    <a:srgbClr val="005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73" autoAdjust="0"/>
  </p:normalViewPr>
  <p:slideViewPr>
    <p:cSldViewPr snapToGrid="0" showGuides="1">
      <p:cViewPr varScale="1">
        <p:scale>
          <a:sx n="113" d="100"/>
          <a:sy n="113" d="100"/>
        </p:scale>
        <p:origin x="45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E4163-C136-4527-B4D9-0E2DB3570E43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53043-4516-4D32-8101-386A7DE33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33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322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77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61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78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914400" y="2554167"/>
            <a:ext cx="7636000" cy="1546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 rot="-5400000">
            <a:off x="5955033" y="-1651784"/>
            <a:ext cx="281600" cy="12192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 rot="10800000" flipH="1">
            <a:off x="0" y="4560064"/>
            <a:ext cx="12192000" cy="230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7041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63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49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63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63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85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89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33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A73E-E3EC-47B8-AA60-B8A4BEE66BE3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22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3A73E-E3EC-47B8-AA60-B8A4BEE66BE3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7700A-A5FC-41E6-B88C-D4B6E2B3F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93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getsystems.com/labs/hpc/How-to-Install-Anaconda-Python-and-First-Steps-for-Linux-and-Windows-917/" TargetMode="External"/><Relationship Id="rId2" Type="http://schemas.openxmlformats.org/officeDocument/2006/relationships/hyperlink" Target="https://conda.io/docs/user-guide/tasks/manage-pkgs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watch?v=jnpC_Ib_lbc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0" y="2619984"/>
            <a:ext cx="7884597" cy="3062949"/>
          </a:xfrm>
          <a:prstGeom prst="rect">
            <a:avLst/>
          </a:prstGeom>
          <a:noFill/>
        </p:spPr>
        <p:txBody>
          <a:bodyPr vert="horz" wrap="square" lIns="121900" tIns="121900" rIns="121900" bIns="121900" rtlCol="0" anchor="b" anchorCtr="0">
            <a:noAutofit/>
          </a:bodyPr>
          <a:lstStyle/>
          <a:p>
            <a:r>
              <a:rPr lang="en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PROJETO </a:t>
            </a:r>
            <a:br>
              <a:rPr lang="en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" dirty="0" smtClean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INCITE</a:t>
            </a:r>
            <a:endParaRPr dirty="0">
              <a:solidFill>
                <a:schemeClr val="tx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914468" y="5842337"/>
            <a:ext cx="2277532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6000" kern="500" spc="500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6000" kern="500" spc="500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6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04624"/>
            <a:ext cx="1219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tercâmbio</a:t>
            </a:r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ífico</a:t>
            </a:r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 conh</a:t>
            </a:r>
            <a:r>
              <a:rPr lang="pt-BR" sz="2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cimento do LEAL – </a:t>
            </a:r>
            <a:r>
              <a:rPr lang="pt-BR" sz="2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INCITE LEAL</a:t>
            </a:r>
            <a:endParaRPr lang="pt-BR" sz="2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3133" y="2360583"/>
            <a:ext cx="119888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INCITE – #</a:t>
            </a:r>
            <a:r>
              <a:rPr lang="en-US" sz="2000" b="1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05</a:t>
            </a:r>
            <a:endParaRPr lang="en-US" sz="2000" b="1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Instalação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do 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Anaconda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ou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outra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plataforma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preferência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Instalação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pacotes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do 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Python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Matplotlib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Numpy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Pandas,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Scipy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etc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Download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e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leitura</a:t>
            </a:r>
            <a:r>
              <a:rPr lang="en-US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dos dados da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Rede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AERONET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Análises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da Aerosol 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Optical Depth 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(AOD) 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Angström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Exponent 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(AE)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Análise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de outros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produtos</a:t>
            </a: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1134725" y="6457890"/>
            <a:ext cx="10572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kern="500" spc="500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2000" kern="500" spc="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267" y="680541"/>
            <a:ext cx="3005666" cy="300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0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04624"/>
            <a:ext cx="1219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tercâmbio</a:t>
            </a:r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ífico</a:t>
            </a:r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 conh</a:t>
            </a:r>
            <a:r>
              <a:rPr lang="pt-BR" sz="2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cimento do LEAL – </a:t>
            </a:r>
            <a:r>
              <a:rPr lang="pt-BR" sz="2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INCITE LEAL</a:t>
            </a:r>
            <a:endParaRPr lang="pt-BR" sz="2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67734" y="1152758"/>
            <a:ext cx="11988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Anaconda 5.1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https://docs.anaconda.com/anaconda/install/?utm_campaign=dsc_automacao_onboarding_email_2&amp;utm_medium=email&amp;utm_source=RD+Station</a:t>
            </a: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Instalar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o Anaconda para a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versão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3.6 do Python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instalar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o Anaconda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já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será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instalado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automaticamente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o Python 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alguns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pacotes</a:t>
            </a: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No link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compartilhado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aqui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já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existe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um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pequeno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tutorial 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para a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instalação</a:t>
            </a: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1134725" y="6457890"/>
            <a:ext cx="10572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kern="500" spc="500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2000" kern="500" spc="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91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04624"/>
            <a:ext cx="1219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tercâmbio</a:t>
            </a:r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ífico</a:t>
            </a:r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 conh</a:t>
            </a:r>
            <a:r>
              <a:rPr lang="pt-BR" sz="2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cimento do LEAL – </a:t>
            </a:r>
            <a:r>
              <a:rPr lang="pt-BR" sz="2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INCITE LEAL</a:t>
            </a:r>
            <a:endParaRPr lang="pt-BR" sz="2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67734" y="1152758"/>
            <a:ext cx="11988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Quem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preferir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instalar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outro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ambiente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gráfico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como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o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PyCharm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fique a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vontade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!!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Só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recomendo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que o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grupo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use 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mesma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versão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do Python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pois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existem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commandos que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variam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acordo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com a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versão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Além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disso, a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versão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2.7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será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descontinuada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em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breve.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Caso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alguém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queria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instalar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o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Pycharm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na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pasta do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Github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existe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um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arquivo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em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PDF 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com um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pequeno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tutorial para a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instalação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do Python,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PyCharm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e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pacotes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básicos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São as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páginas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3 e 4 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do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arquivo</a:t>
            </a:r>
            <a:r>
              <a:rPr lang="en-US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scc_tutorial_for_lalinet_vs1.0.pdf</a:t>
            </a:r>
            <a:endParaRPr lang="en-US" sz="2000" dirty="0">
              <a:solidFill>
                <a:srgbClr val="0000FF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1134725" y="6457890"/>
            <a:ext cx="10572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kern="500" spc="500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2000" kern="500" spc="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8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04624"/>
            <a:ext cx="1219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tercâmbio</a:t>
            </a:r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pt-B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ífico</a:t>
            </a:r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 conh</a:t>
            </a:r>
            <a:r>
              <a:rPr lang="pt-BR" sz="2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cimento do LEAL – </a:t>
            </a:r>
            <a:r>
              <a:rPr lang="pt-BR" sz="2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INCITE LEAL</a:t>
            </a:r>
            <a:endParaRPr lang="pt-BR" sz="2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67734" y="1152758"/>
            <a:ext cx="11988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pacotes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básicos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já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são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instalados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com o Anaconda,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contudo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segue um 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link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para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conferir</a:t>
            </a:r>
            <a:r>
              <a:rPr lang="en-US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se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pacotes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estão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instalados</a:t>
            </a: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hlinkClick r:id="rId2"/>
              </a:rPr>
              <a:t>conda.io/docs/user-guide/tasks/manage-pkgs.html</a:t>
            </a: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Link para </a:t>
            </a:r>
            <a:r>
              <a:rPr lang="pt-BR" sz="2000" dirty="0" smtClean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instalar pacotes</a:t>
            </a:r>
            <a:r>
              <a:rPr lang="pt-BR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no Windows e Linux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hlinkClick r:id="rId3"/>
              </a:rPr>
              <a:t>https://www.pugetsystems.com/labs/hpc/How-to-Install-Anaconda-Python-and-First-Steps-for-Linux-and-Windows-917</a:t>
            </a:r>
            <a:r>
              <a:rPr lang="pt-BR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pt-BR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hlinkClick r:id="rId4"/>
              </a:rPr>
              <a:t>https://</a:t>
            </a:r>
            <a:r>
              <a:rPr lang="pt-BR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hlinkClick r:id="rId4"/>
              </a:rPr>
              <a:t>www.youtube.com/watch?v=jnpC_Ib_lbc</a:t>
            </a:r>
            <a:endParaRPr lang="pt-BR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1134725" y="6457890"/>
            <a:ext cx="10572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kern="500" spc="500" dirty="0" smtClean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2000" kern="500" spc="500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3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0" y="6454938"/>
            <a:ext cx="10572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000" kern="500" spc="500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LEAL</a:t>
            </a:r>
            <a:endParaRPr lang="pt-BR" sz="2000" kern="500" spc="5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019"/>
            <a:ext cx="6080708" cy="824644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3842755" y="1070022"/>
            <a:ext cx="447590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https://aeronet.gsfc.nasa.gov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354" y="2806923"/>
            <a:ext cx="5953125" cy="357187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113982" y="2213118"/>
            <a:ext cx="39334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Let’s</a:t>
            </a:r>
            <a:r>
              <a:rPr lang="pt-BR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pt-BR" sz="3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pt-BR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  <a:endParaRPr lang="pt-BR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97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Words>276</Words>
  <Application>Microsoft Office PowerPoint</Application>
  <PresentationFormat>Widescreen</PresentationFormat>
  <Paragraphs>51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Segoe UI Black</vt:lpstr>
      <vt:lpstr>Tahoma</vt:lpstr>
      <vt:lpstr>Tema do Office</vt:lpstr>
      <vt:lpstr>PROJETO  INCITE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Lopes</dc:creator>
  <cp:lastModifiedBy>Fabio Lopes</cp:lastModifiedBy>
  <cp:revision>138</cp:revision>
  <dcterms:created xsi:type="dcterms:W3CDTF">2018-04-02T20:42:18Z</dcterms:created>
  <dcterms:modified xsi:type="dcterms:W3CDTF">2018-05-21T15:27:21Z</dcterms:modified>
</cp:coreProperties>
</file>