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6" r:id="rId2"/>
    <p:sldId id="303" r:id="rId3"/>
    <p:sldId id="343" r:id="rId4"/>
    <p:sldId id="359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Lopes" initials="FL" lastIdx="2" clrIdx="0">
    <p:extLst>
      <p:ext uri="{19B8F6BF-5375-455C-9EA6-DF929625EA0E}">
        <p15:presenceInfo xmlns:p15="http://schemas.microsoft.com/office/powerpoint/2012/main" userId="bb0eecf146341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66"/>
    <a:srgbClr val="008A3E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73" autoAdjust="0"/>
  </p:normalViewPr>
  <p:slideViewPr>
    <p:cSldViewPr snapToGrid="0"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4163-C136-4527-B4D9-0E2DB3570E4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3043-4516-4D32-8101-386A7DE33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3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32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7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61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7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2554167"/>
            <a:ext cx="76360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 rot="-5400000">
            <a:off x="5955033" y="-1651784"/>
            <a:ext cx="281600" cy="12192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10800000" flipH="1">
            <a:off x="0" y="4560064"/>
            <a:ext cx="12192000" cy="23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04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3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3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8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3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A73E-E3EC-47B8-AA60-B8A4BEE66BE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2619984"/>
            <a:ext cx="7884597" cy="3062949"/>
          </a:xfrm>
          <a:prstGeom prst="rect">
            <a:avLst/>
          </a:prstGeom>
          <a:noFill/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PROJETO </a:t>
            </a:r>
            <a:b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INCITE</a:t>
            </a:r>
            <a:endParaRPr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914468" y="5842337"/>
            <a:ext cx="2277532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6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6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1152758"/>
            <a:ext cx="1198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próprio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GitHub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encarregar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criar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uma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pasta (Local path)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onde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ele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salvará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arquivos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computador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671202"/>
            <a:ext cx="889759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770203"/>
            <a:ext cx="1198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Toda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vez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que o material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algum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diretório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GitHub for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atualizado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basta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abrir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GitHub-Desktop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Clicar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Current Directory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escolher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no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o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escolher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diretório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é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possível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fazer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download (Pull) dos dados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ou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mesmo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upload (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usuário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tenha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permissão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para upload)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Atualizando o material do GitHub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129108" y="3429000"/>
            <a:ext cx="3797558" cy="2566310"/>
            <a:chOff x="453572" y="2362984"/>
            <a:chExt cx="3797558" cy="256631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6" y="2485395"/>
              <a:ext cx="2741130" cy="2443899"/>
            </a:xfrm>
            <a:prstGeom prst="rect">
              <a:avLst/>
            </a:prstGeom>
          </p:spPr>
        </p:pic>
        <p:sp>
          <p:nvSpPr>
            <p:cNvPr id="9" name="Elipse 8"/>
            <p:cNvSpPr/>
            <p:nvPr/>
          </p:nvSpPr>
          <p:spPr>
            <a:xfrm>
              <a:off x="453572" y="2362984"/>
              <a:ext cx="3797558" cy="6757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7134288" y="3490948"/>
            <a:ext cx="3120055" cy="2800741"/>
            <a:chOff x="4251129" y="2859054"/>
            <a:chExt cx="3120055" cy="280074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0054" y="2859054"/>
              <a:ext cx="2372056" cy="2800741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4251129" y="4394754"/>
              <a:ext cx="3120055" cy="6757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30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770203"/>
            <a:ext cx="1198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Após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escolher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diretório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clique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Repository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Clique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Push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fazer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download dos dados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Atualizando o material do GitHub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456611" y="2088031"/>
            <a:ext cx="5614679" cy="4109764"/>
            <a:chOff x="3456611" y="2088031"/>
            <a:chExt cx="5614679" cy="4109764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611" y="2209086"/>
              <a:ext cx="5614679" cy="3988709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3856012" y="2088031"/>
              <a:ext cx="4354927" cy="9070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063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770203"/>
            <a:ext cx="11988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Após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escolher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diretório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clique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Repository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Clique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Pull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fazer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upload dos dados (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nesse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é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preciso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permissão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usuário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fazer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upload).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Atualizando o material do GitHub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456611" y="2088031"/>
            <a:ext cx="5614679" cy="4109764"/>
            <a:chOff x="3456611" y="2088031"/>
            <a:chExt cx="5614679" cy="4109764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611" y="2209086"/>
              <a:ext cx="5614679" cy="3988709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3856012" y="2088031"/>
              <a:ext cx="4354927" cy="9070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843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770203"/>
            <a:ext cx="1198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quiser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abrir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diretório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no explorer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basta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clica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Show in Explorer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88660" y="1891845"/>
            <a:ext cx="5614679" cy="3988709"/>
            <a:chOff x="3456611" y="2209086"/>
            <a:chExt cx="5614679" cy="3988709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611" y="2209086"/>
              <a:ext cx="5614679" cy="3988709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4086486" y="4486000"/>
              <a:ext cx="4354927" cy="5618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031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47689"/>
            <a:ext cx="11988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Exemplo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Clonando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GitHub do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PySPLIT</a:t>
            </a:r>
            <a:endParaRPr lang="en-US" sz="2000" dirty="0" smtClean="0">
              <a:solidFill>
                <a:srgbClr val="0000FF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Copie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endereço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PySPLIT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no GitHub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Cole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endereço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opção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URL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Clone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Repository</a:t>
            </a:r>
          </a:p>
          <a:p>
            <a:pPr lvl="1"/>
            <a:endParaRPr lang="en-US" sz="2000" dirty="0">
              <a:solidFill>
                <a:srgbClr val="0000FF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Automaticamente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ele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gerará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uma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pasta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PySPLIT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computador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 clique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615404" y="99008"/>
            <a:ext cx="5373396" cy="3329992"/>
            <a:chOff x="6615404" y="99008"/>
            <a:chExt cx="5373396" cy="332999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5404" y="99008"/>
              <a:ext cx="5373396" cy="3329992"/>
            </a:xfrm>
            <a:prstGeom prst="rect">
              <a:avLst/>
            </a:prstGeom>
          </p:spPr>
        </p:pic>
        <p:sp>
          <p:nvSpPr>
            <p:cNvPr id="9" name="Elipse 8"/>
            <p:cNvSpPr/>
            <p:nvPr/>
          </p:nvSpPr>
          <p:spPr>
            <a:xfrm>
              <a:off x="9881118" y="1310456"/>
              <a:ext cx="2034074" cy="1190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713584" y="3704783"/>
            <a:ext cx="4693298" cy="2953162"/>
            <a:chOff x="3713584" y="3704783"/>
            <a:chExt cx="4693298" cy="2953162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576" y="3704783"/>
              <a:ext cx="4286848" cy="2953162"/>
            </a:xfrm>
            <a:prstGeom prst="rect">
              <a:avLst/>
            </a:prstGeom>
          </p:spPr>
        </p:pic>
        <p:sp>
          <p:nvSpPr>
            <p:cNvPr id="11" name="Elipse 10"/>
            <p:cNvSpPr/>
            <p:nvPr/>
          </p:nvSpPr>
          <p:spPr>
            <a:xfrm>
              <a:off x="3713584" y="4489797"/>
              <a:ext cx="4693298" cy="1024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5486497" y="5915608"/>
              <a:ext cx="1604768" cy="68285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897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47689"/>
            <a:ext cx="1198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aparecer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seguinte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mensagem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enquanto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arquivos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copiados</a:t>
            </a:r>
            <a:endParaRPr lang="en-US" sz="2000" dirty="0" smtClean="0">
              <a:solidFill>
                <a:srgbClr val="0000FF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35" y="1048281"/>
            <a:ext cx="7532729" cy="44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47689"/>
            <a:ext cx="1198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Após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clonado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arquivos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aparecem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pasta do GitHub no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computador</a:t>
            </a:r>
            <a:endParaRPr lang="en-US" sz="2000" dirty="0" smtClean="0">
              <a:solidFill>
                <a:srgbClr val="0000FF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299590" y="1063689"/>
            <a:ext cx="9592820" cy="3194745"/>
            <a:chOff x="1299590" y="1063689"/>
            <a:chExt cx="9592820" cy="319474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590" y="1156996"/>
              <a:ext cx="9592820" cy="3101438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3555061" y="1063689"/>
              <a:ext cx="3498882" cy="5410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497355" y="1698088"/>
              <a:ext cx="1598645" cy="22720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478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conh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cimento do LEAL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3133" y="2360583"/>
            <a:ext cx="1198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INCITE – #06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Tutorial para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instalação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(simples) do GitHub</a:t>
            </a:r>
          </a:p>
          <a:p>
            <a:pPr lvl="1"/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67" y="680541"/>
            <a:ext cx="3005666" cy="30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" y="229891"/>
            <a:ext cx="5579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b="1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GitHub</a:t>
            </a:r>
            <a:endParaRPr lang="pt-BR" sz="6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514"/>
            <a:ext cx="12192000" cy="34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1152758"/>
            <a:ext cx="1198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Entre no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seguinte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link 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faça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download do GitHub desktop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https://desktop.github.com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65" y="2234286"/>
            <a:ext cx="7569227" cy="46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1152758"/>
            <a:ext cx="1198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GitHub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Abra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uma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área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no GitHub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https://github.com/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66" y="1803400"/>
            <a:ext cx="7645333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1152758"/>
            <a:ext cx="1198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Uma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vez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GitHub desktop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pode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-se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fazer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clone do GitHub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qualquer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usuário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exemplo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para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fazer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um clone 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copiar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conteúdo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GitHub do INCITE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até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link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https://github.com/fabioslopes/incite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71" y="2226733"/>
            <a:ext cx="6799562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1152758"/>
            <a:ext cx="1198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Clique no link Clone or download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Copie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endereço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que </a:t>
            </a:r>
          </a:p>
          <a:p>
            <a:pPr lvl="1"/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aparecerá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janela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https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://github.com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fabioslopes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incite.git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78" y="1617768"/>
            <a:ext cx="7632822" cy="494389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8314267" y="4711959"/>
            <a:ext cx="3675570" cy="20620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36" y="2432187"/>
            <a:ext cx="8273327" cy="232378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67734" y="1152758"/>
            <a:ext cx="1198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 GitHub desktop, no menu superior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esquerda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clique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seguida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clique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Clone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repositor</a:t>
            </a:r>
            <a:endParaRPr lang="en-US" sz="2000" dirty="0" smtClean="0">
              <a:solidFill>
                <a:srgbClr val="0000FF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2024743" y="3135086"/>
            <a:ext cx="2174033" cy="42920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7734" y="1152758"/>
            <a:ext cx="1198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Abrirá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uma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janela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Clone a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Click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URL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seguida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cole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endereço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obtido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no site do GitHub e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clique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Clone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próprio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encarregar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criar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uma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pasta (Local path)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onde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ele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salvará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arquivos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computador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959336" y="3349064"/>
            <a:ext cx="8273327" cy="3159290"/>
            <a:chOff x="1959336" y="2432187"/>
            <a:chExt cx="8273327" cy="3159290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336" y="2432187"/>
              <a:ext cx="8273327" cy="2323783"/>
            </a:xfrm>
            <a:prstGeom prst="rect">
              <a:avLst/>
            </a:prstGeom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2457" y="2476197"/>
              <a:ext cx="4296375" cy="2962688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6515877" y="2906486"/>
              <a:ext cx="2174033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931" y="3429000"/>
              <a:ext cx="4305901" cy="2162477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3921966" y="3814789"/>
              <a:ext cx="4671528" cy="55193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72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394</Words>
  <Application>Microsoft Office PowerPoint</Application>
  <PresentationFormat>Widescreen</PresentationFormat>
  <Paragraphs>83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Segoe UI Black</vt:lpstr>
      <vt:lpstr>Tahoma</vt:lpstr>
      <vt:lpstr>Tema do Office</vt:lpstr>
      <vt:lpstr>PROJETO  INCITE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Lopes</dc:creator>
  <cp:lastModifiedBy>Fabio Lopes</cp:lastModifiedBy>
  <cp:revision>175</cp:revision>
  <dcterms:created xsi:type="dcterms:W3CDTF">2018-04-02T20:42:18Z</dcterms:created>
  <dcterms:modified xsi:type="dcterms:W3CDTF">2018-06-04T17:51:58Z</dcterms:modified>
</cp:coreProperties>
</file>