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6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Lopes" initials="FL" lastIdx="1" clrIdx="0">
    <p:extLst>
      <p:ext uri="{19B8F6BF-5375-455C-9EA6-DF929625EA0E}">
        <p15:presenceInfo xmlns:p15="http://schemas.microsoft.com/office/powerpoint/2012/main" userId="bb0eecf146341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05C2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 showGuides="1">
      <p:cViewPr varScale="1">
        <p:scale>
          <a:sx n="113" d="100"/>
          <a:sy n="113" d="100"/>
        </p:scale>
        <p:origin x="45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4163-C136-4527-B4D9-0E2DB3570E4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3043-4516-4D32-8101-386A7DE33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3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2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7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1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7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554167"/>
            <a:ext cx="76360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 rot="-5400000">
            <a:off x="5955033" y="-1651784"/>
            <a:ext cx="281600" cy="12192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10800000" flipH="1">
            <a:off x="0" y="4560064"/>
            <a:ext cx="12192000" cy="2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04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3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3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A73E-E3EC-47B8-AA60-B8A4BEE66B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tp://arlftp.arlhq.noaa.gov/pub/archives/gdas1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ZOcrcKfe1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hyperlink" Target="https://www.arl.noaa.gov/" TargetMode="External"/><Relationship Id="rId7" Type="http://schemas.openxmlformats.org/officeDocument/2006/relationships/hyperlink" Target="https://ready.arl.noaa.gov/HYSPLIT_hytrial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ady.noaa.gov/HYSPLIT_util.php" TargetMode="External"/><Relationship Id="rId5" Type="http://schemas.openxmlformats.org/officeDocument/2006/relationships/hyperlink" Target="https://www.ready.noaa.gov/documents/Videos/index.html" TargetMode="External"/><Relationship Id="rId4" Type="http://schemas.openxmlformats.org/officeDocument/2006/relationships/hyperlink" Target="https://www.arl.noaa.gov/documents/reports/hysplit_user_guid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dy.noaa.gov/HYSPLIT_util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ady.noaa.gov/documents/Video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2619984"/>
            <a:ext cx="7884597" cy="3062949"/>
          </a:xfrm>
          <a:prstGeom prst="rect">
            <a:avLst/>
          </a:prstGeom>
          <a:noFill/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PROJETO </a:t>
            </a:r>
            <a:b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INCITE LEAL</a:t>
            </a:r>
            <a:endParaRPr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Arquivos para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instalação: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seguir essa ordem para instalação</a:t>
            </a:r>
            <a:endParaRPr lang="pt-B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ActiveTcl-8.6.7.0-MSWin32-x64-404764.exe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arcexplorer931_Windows.zip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s923w64.exe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gsv50w64.exe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ImageMagick-7.0.7-28-Q16-x64-dll.exe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setup_HYSPLIT_win64U.exe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Arquivos para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instalação: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seguir a ordem que está no slide para instalação</a:t>
            </a:r>
            <a:endParaRPr lang="pt-B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5" y="1876286"/>
            <a:ext cx="10573990" cy="38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HYSPLIT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ftp://arlftp.arlhq.noaa.gov/pub/archives/gdas1/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Usar qualquer programa de FTP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Filezilla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FTP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commander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FTP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Dados do HYSPLIT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dos dados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https://ready.arl.noaa.gov/gdas1.php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Gdas1.MMMYY.wx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GDAS1 – Global Data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Assimilation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System – resolução de 1 grau de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MMM – mês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etc...)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YY – ano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17, 18, etc...)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 - semana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 – número da semana (1, 2, 3, 4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Dado da segunda semana de outubro de 2014 – GDAS1.oct14.w2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441266" y="3944594"/>
            <a:ext cx="26677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#=1 -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1-7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#=2 -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8-14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#=3 -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15-21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#=4 -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22-28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#=5 -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29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30/31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ave esquerda 4"/>
          <p:cNvSpPr/>
          <p:nvPr/>
        </p:nvSpPr>
        <p:spPr>
          <a:xfrm>
            <a:off x="7975600" y="3674533"/>
            <a:ext cx="448733" cy="20828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dobrada 7"/>
          <p:cNvSpPr/>
          <p:nvPr/>
        </p:nvSpPr>
        <p:spPr>
          <a:xfrm>
            <a:off x="4207933" y="4521200"/>
            <a:ext cx="3547534" cy="922867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conh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cimento do LEAL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1249"/>
            <a:ext cx="1219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Formato</a:t>
            </a: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Encontro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semanais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2 horas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Terças-feira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às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10 da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manhã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Sala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reunião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CLA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Objetivo</a:t>
            </a: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Intercâmbio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conhecimento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científico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Pré-requisitos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Entusiasmos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9731"/>
            <a:ext cx="5077355" cy="50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conh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cimento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1249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 que se </a:t>
            </a: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espera</a:t>
            </a: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Compartilhar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conhecimento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Compartilhar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idéias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Desenvolver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valores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Nos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movermos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mesma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direção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maneira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concisa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Descentralizar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conhecimento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Gerar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novos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núcleos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propagadores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conhecimento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40" y="921249"/>
            <a:ext cx="4238627" cy="42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conh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cimento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124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Motivação</a:t>
            </a: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Otimizarmos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tempo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maneira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mais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eficiente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ZZOcrcKfe1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77188" y="2223169"/>
            <a:ext cx="7637624" cy="42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conh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cimento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124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Motivação</a:t>
            </a: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Tempo é um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renovável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Otimizarmos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tempo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maneira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mais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eficiente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24 horas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Sono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8 horas (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16 horas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Trabalho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8 horas (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8 horas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Deslocamentoss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2 horas (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 horas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Refeições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2 horas (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 horas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4" y="2658532"/>
            <a:ext cx="5196844" cy="236220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967487" y="5941319"/>
            <a:ext cx="62570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500" b="1" u="sng" dirty="0" err="1" smtClean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Apenas</a:t>
            </a:r>
            <a:r>
              <a:rPr lang="en-US" sz="25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4 horas para “</a:t>
            </a:r>
            <a:r>
              <a:rPr lang="en-US" sz="2500" b="1" u="sng" dirty="0" err="1" smtClean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viver</a:t>
            </a:r>
            <a:r>
              <a:rPr lang="en-US" sz="25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lang="en-US" sz="2500" b="1" u="sng" dirty="0">
              <a:solidFill>
                <a:srgbClr val="C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920621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Desenvolvido pelo – Air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NOAA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National Oceanic and Atmospheric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 HYSPLIT – sistema completo para calcular e simular trajetórias de dispersão e deposição usando as abordagens de partículas ou rajadas (plumas) de vento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 de dispersão de poluentes – assume uma distribuição Gaussiana ou Top-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uma distribuição horizontal dentro uma pluma de vento ou para uma dispersão de um número fixo de partículas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Outra alternativa de modelagem – assumir a dispersão de plumas na horizontal e a dispersão de partículas na direção vertical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 de concentração de poluentes – requisita e definição de emissão de poluentes e suas características físicas.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múltiplas espécies de poluentes são definidas a emissão pode ser considerada como uma única partícula ou uma pluma associada a cada tipo de poluente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 pode-se calcular a dispersão de uma única pluma contendo diversos tipos de poluentes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 de dispersão de poluentes – assume uma distribuição Gaussiana ou Top-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uma distribuição horizontal dentro uma pluma de vento ou para uma dispersão de um número fixo de partículas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215821"/>
            <a:ext cx="3860987" cy="38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33" y="2285999"/>
            <a:ext cx="3718891" cy="38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63599" y="6095997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distribuição 3D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2090" y="6087532"/>
            <a:ext cx="336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distribuição Top-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0" descr="ppt4_p5a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23" y="1976119"/>
            <a:ext cx="2950541" cy="231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ppt4_p5b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525" y="4359667"/>
            <a:ext cx="2950541" cy="23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2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NOAA website 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https://www.arl.noaa.gov/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https://www.arl.noaa.gov/documents/reports/hysplit_user_guide.pdf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HYSPLIT vídeo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https://www.ready.noaa.gov/documents/Videos/index.html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HYSPLIT download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https://www.ready.noaa.gov/HYSPLIT_util.php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HYSPLIT download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https://ready.arl.noaa.gov/HYSPLIT_hytrial.php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HYSPLIT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https://www.arl.noaa.gov/documents/reports/MetMag.pdf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HYSPLIT download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https://www.ready.noaa.gov/HYSPLIT_util.php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HYSPLIT vídeo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www.ready.noaa.gov/documents/Videos/index.html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523</Words>
  <Application>Microsoft Office PowerPoint</Application>
  <PresentationFormat>Widescreen</PresentationFormat>
  <Paragraphs>136</Paragraphs>
  <Slides>13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Tahoma</vt:lpstr>
      <vt:lpstr>Wingdings</vt:lpstr>
      <vt:lpstr>Tema do Office</vt:lpstr>
      <vt:lpstr>PROJETO  INCITE LEAL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Lopes</dc:creator>
  <cp:lastModifiedBy>Fabio Lopes</cp:lastModifiedBy>
  <cp:revision>51</cp:revision>
  <dcterms:created xsi:type="dcterms:W3CDTF">2018-04-02T20:42:18Z</dcterms:created>
  <dcterms:modified xsi:type="dcterms:W3CDTF">2018-04-19T14:46:10Z</dcterms:modified>
</cp:coreProperties>
</file>