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7192-49EB-4A9D-AA89-5C33409F2F35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50A8-D7A0-4B41-A5D2-3037F546A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00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7192-49EB-4A9D-AA89-5C33409F2F35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50A8-D7A0-4B41-A5D2-3037F546A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03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7192-49EB-4A9D-AA89-5C33409F2F35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50A8-D7A0-4B41-A5D2-3037F546A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96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7192-49EB-4A9D-AA89-5C33409F2F35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50A8-D7A0-4B41-A5D2-3037F546A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72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7192-49EB-4A9D-AA89-5C33409F2F35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50A8-D7A0-4B41-A5D2-3037F546A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71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7192-49EB-4A9D-AA89-5C33409F2F35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50A8-D7A0-4B41-A5D2-3037F546A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05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7192-49EB-4A9D-AA89-5C33409F2F35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50A8-D7A0-4B41-A5D2-3037F546A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55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7192-49EB-4A9D-AA89-5C33409F2F35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50A8-D7A0-4B41-A5D2-3037F546A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9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7192-49EB-4A9D-AA89-5C33409F2F35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50A8-D7A0-4B41-A5D2-3037F546A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95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7192-49EB-4A9D-AA89-5C33409F2F35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50A8-D7A0-4B41-A5D2-3037F546A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69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7192-49EB-4A9D-AA89-5C33409F2F35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50A8-D7A0-4B41-A5D2-3037F546A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4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27192-49EB-4A9D-AA89-5C33409F2F35}" type="datetimeFigureOut">
              <a:rPr lang="pt-BR" smtClean="0"/>
              <a:t>17/04/2021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50A8-D7A0-4B41-A5D2-3037F546AF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56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.emf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377" y="619832"/>
            <a:ext cx="2650161" cy="126995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040358" y="641578"/>
            <a:ext cx="2604782" cy="124820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606040" y="14630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PESSOA 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702040" y="146304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PESSOA B</a:t>
            </a:r>
            <a:endParaRPr lang="pt-BR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4146538" y="1558175"/>
            <a:ext cx="3893820" cy="10873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5116433" y="737324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CANAL PESSOA A</a:t>
            </a:r>
            <a:endParaRPr lang="pt-BR" dirty="0"/>
          </a:p>
        </p:txBody>
      </p:sp>
      <p:cxnSp>
        <p:nvCxnSpPr>
          <p:cNvPr id="14" name="Conector reto 13"/>
          <p:cNvCxnSpPr/>
          <p:nvPr/>
        </p:nvCxnSpPr>
        <p:spPr>
          <a:xfrm flipV="1">
            <a:off x="4047081" y="4370757"/>
            <a:ext cx="4010724" cy="115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345470" y="1142168"/>
            <a:ext cx="135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MEIO FÍSICO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132848" y="156904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CANAL PESSOA B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230443" y="1935528"/>
            <a:ext cx="386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IDIOMA (LINGUAGEM) OU PROTOCOLO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317033" y="2209187"/>
            <a:ext cx="13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VELOCIDADE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479418" y="2752646"/>
            <a:ext cx="106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NÚMERO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132848" y="150233"/>
            <a:ext cx="167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COMUNICAÇÃO</a:t>
            </a:r>
            <a:endParaRPr lang="pt-BR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654" y="3633545"/>
            <a:ext cx="2358427" cy="148622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805" y="3633545"/>
            <a:ext cx="1928550" cy="1267367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2120079" y="3274361"/>
            <a:ext cx="171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CLP FX3U-56MR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8293964" y="3274361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IHM EA-043A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228140" y="3976102"/>
            <a:ext cx="135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MEIO FÍSICO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4052984" y="4717784"/>
            <a:ext cx="408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PROTOCOLO (LINGUAGEM) MODBUS RTU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5479418" y="4346899"/>
            <a:ext cx="8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RS-485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349124" y="5020257"/>
            <a:ext cx="348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VELOCIDADE (BAUDRATE 9600 </a:t>
            </a:r>
            <a:r>
              <a:rPr lang="pt-BR" dirty="0" err="1" smtClean="0"/>
              <a:t>bps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497514" y="3236032"/>
            <a:ext cx="302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COMUNICAÇÃO DISPOSITIVOS</a:t>
            </a:r>
            <a:endParaRPr lang="pt-BR" dirty="0"/>
          </a:p>
        </p:txBody>
      </p:sp>
      <p:cxnSp>
        <p:nvCxnSpPr>
          <p:cNvPr id="32" name="Conector reto 31"/>
          <p:cNvCxnSpPr/>
          <p:nvPr/>
        </p:nvCxnSpPr>
        <p:spPr>
          <a:xfrm flipV="1">
            <a:off x="4088086" y="1119560"/>
            <a:ext cx="4010724" cy="115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4827721" y="2500220"/>
            <a:ext cx="271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TAMANHO DE CADA FRASE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349124" y="5324369"/>
            <a:ext cx="218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Data Bit (8) ou Frame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4349124" y="556742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Check</a:t>
            </a:r>
            <a:r>
              <a:rPr lang="pt-BR" dirty="0" smtClean="0"/>
              <a:t> (</a:t>
            </a:r>
            <a:r>
              <a:rPr lang="pt-BR" dirty="0" err="1" smtClean="0"/>
              <a:t>None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365282" y="5810569"/>
            <a:ext cx="122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Stop bit (1)</a:t>
            </a:r>
            <a:endParaRPr lang="pt-BR" dirty="0"/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771" y="5549508"/>
            <a:ext cx="3241680" cy="852536"/>
          </a:xfrm>
          <a:prstGeom prst="rect">
            <a:avLst/>
          </a:prstGeom>
        </p:spPr>
      </p:pic>
      <p:sp>
        <p:nvSpPr>
          <p:cNvPr id="39" name="CaixaDeTexto 38"/>
          <p:cNvSpPr txBox="1"/>
          <p:nvPr/>
        </p:nvSpPr>
        <p:spPr>
          <a:xfrm>
            <a:off x="8972263" y="5272404"/>
            <a:ext cx="7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frame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411931" y="5139703"/>
            <a:ext cx="267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/>
              <a:t>ESCRAVO ID=1 OU SLAVE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977743" y="4903072"/>
            <a:ext cx="266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MESTRE ID=0 OU MASTER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781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3" grpId="0"/>
      <p:bldP spid="25" grpId="0"/>
      <p:bldP spid="27" grpId="0"/>
      <p:bldP spid="28" grpId="0"/>
      <p:bldP spid="29" grpId="0"/>
      <p:bldP spid="30" grpId="0"/>
      <p:bldP spid="31" grpId="0"/>
      <p:bldP spid="33" grpId="0"/>
      <p:bldP spid="34" grpId="0"/>
      <p:bldP spid="35" grpId="0"/>
      <p:bldP spid="36" grpId="0"/>
      <p:bldP spid="39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660" y="4858206"/>
            <a:ext cx="1682363" cy="110648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381000"/>
            <a:ext cx="1353820" cy="135382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735" y="703437"/>
            <a:ext cx="1109345" cy="9392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235" y="518477"/>
            <a:ext cx="1260422" cy="107886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253" y="645617"/>
            <a:ext cx="1147127" cy="9517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665" y="459965"/>
            <a:ext cx="1181734" cy="142623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9167" y="369184"/>
            <a:ext cx="1689735" cy="160779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7646334">
            <a:off x="987051" y="4536759"/>
            <a:ext cx="1876155" cy="106902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6835" y="3745867"/>
            <a:ext cx="1364143" cy="241490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2848" y="4162427"/>
            <a:ext cx="1453020" cy="21282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37388" y="3803447"/>
            <a:ext cx="1440892" cy="235732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02278" y="3527641"/>
            <a:ext cx="1758798" cy="1454467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1321408" y="141065"/>
            <a:ext cx="83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BOTÃO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838357" y="57834"/>
            <a:ext cx="1215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MICRO</a:t>
            </a:r>
          </a:p>
          <a:p>
            <a:r>
              <a:rPr lang="pt-BR" dirty="0" smtClean="0"/>
              <a:t>SWITCH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162015" y="57834"/>
            <a:ext cx="153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SENSOR</a:t>
            </a:r>
          </a:p>
          <a:p>
            <a:r>
              <a:rPr lang="pt-BR" dirty="0" smtClean="0"/>
              <a:t>CAPACITIVO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773942" y="342796"/>
            <a:ext cx="120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SINALEIRO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988881" y="82870"/>
            <a:ext cx="120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CONTATOR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584001" y="82870"/>
            <a:ext cx="166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MODULO RELE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91051" y="6212007"/>
            <a:ext cx="1363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SENSOR DE</a:t>
            </a:r>
          </a:p>
          <a:p>
            <a:r>
              <a:rPr lang="pt-BR" dirty="0" smtClean="0"/>
              <a:t>PRESSÃO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266398" y="6212007"/>
            <a:ext cx="163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SENSOR</a:t>
            </a:r>
          </a:p>
          <a:p>
            <a:pPr algn="ctr"/>
            <a:r>
              <a:rPr lang="pt-BR" dirty="0" smtClean="0"/>
              <a:t>ULTRASONICO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4053430" y="6191249"/>
            <a:ext cx="163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SENSOR DE</a:t>
            </a:r>
          </a:p>
          <a:p>
            <a:pPr algn="ctr"/>
            <a:r>
              <a:rPr lang="pt-BR" dirty="0" smtClean="0"/>
              <a:t>CORRENTE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6862304" y="6093896"/>
            <a:ext cx="163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INVERSOR DE</a:t>
            </a:r>
          </a:p>
          <a:p>
            <a:pPr algn="ctr"/>
            <a:r>
              <a:rPr lang="pt-BR" dirty="0" smtClean="0"/>
              <a:t>FREQUÊNCIA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335672" y="4910640"/>
            <a:ext cx="1634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DRIVER</a:t>
            </a:r>
          </a:p>
          <a:p>
            <a:pPr algn="ctr"/>
            <a:r>
              <a:rPr lang="pt-BR" dirty="0" smtClean="0"/>
              <a:t>MOTOR DE</a:t>
            </a:r>
          </a:p>
          <a:p>
            <a:pPr algn="ctr"/>
            <a:r>
              <a:rPr lang="pt-BR" dirty="0" smtClean="0"/>
              <a:t>PASSO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0093352" y="5771278"/>
            <a:ext cx="163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CONTROLE</a:t>
            </a:r>
          </a:p>
          <a:p>
            <a:pPr algn="ctr"/>
            <a:r>
              <a:rPr lang="pt-BR" dirty="0" smtClean="0"/>
              <a:t>DE POTÊNCIA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939045" y="1712311"/>
            <a:ext cx="273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ENTRADAS DIGITAIS (ED)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900880" y="1784875"/>
            <a:ext cx="241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SAÍDAS DIGITAIS (SD)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791051" y="3627361"/>
            <a:ext cx="30340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/>
              <a:t>ENTRADAS ANALÓGICAS (EA)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6541376" y="3245711"/>
            <a:ext cx="260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SAÍDAS ANALÓGICAS (SA)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939045" y="1971766"/>
            <a:ext cx="200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DIGITAL INPUT (DI)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896735" y="2053054"/>
            <a:ext cx="241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DIGITAL OUTPUT (DO)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791051" y="3305217"/>
            <a:ext cx="219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ANALOG INPUT (AI)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560596" y="2953267"/>
            <a:ext cx="259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ANALOG OUTPUT (AO)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537717" y="1668012"/>
            <a:ext cx="216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Input Status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Dados: </a:t>
            </a:r>
            <a:r>
              <a:rPr lang="pt-BR" dirty="0" err="1" smtClean="0">
                <a:solidFill>
                  <a:srgbClr val="FF0000"/>
                </a:solidFill>
              </a:rPr>
              <a:t>Read</a:t>
            </a:r>
            <a:r>
              <a:rPr lang="pt-BR" dirty="0" smtClean="0">
                <a:solidFill>
                  <a:srgbClr val="FF0000"/>
                </a:solidFill>
              </a:rPr>
              <a:t>/Leitura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9150668" y="1503987"/>
            <a:ext cx="1748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>
                <a:solidFill>
                  <a:srgbClr val="FF0000"/>
                </a:solidFill>
              </a:rPr>
              <a:t>Coil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Dados: </a:t>
            </a:r>
          </a:p>
          <a:p>
            <a:r>
              <a:rPr lang="pt-BR" dirty="0" err="1" smtClean="0">
                <a:solidFill>
                  <a:srgbClr val="FF0000"/>
                </a:solidFill>
              </a:rPr>
              <a:t>Read</a:t>
            </a:r>
            <a:r>
              <a:rPr lang="pt-BR" dirty="0" smtClean="0">
                <a:solidFill>
                  <a:srgbClr val="FF0000"/>
                </a:solidFill>
              </a:rPr>
              <a:t>/Write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Leitura/Escrita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761750" y="3292308"/>
            <a:ext cx="216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Input </a:t>
            </a:r>
            <a:r>
              <a:rPr lang="pt-BR" dirty="0" err="1" smtClean="0">
                <a:solidFill>
                  <a:srgbClr val="FF0000"/>
                </a:solidFill>
              </a:rPr>
              <a:t>Register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Dados: </a:t>
            </a:r>
            <a:r>
              <a:rPr lang="pt-BR" dirty="0" err="1" smtClean="0">
                <a:solidFill>
                  <a:srgbClr val="FF0000"/>
                </a:solidFill>
              </a:rPr>
              <a:t>Read</a:t>
            </a:r>
            <a:r>
              <a:rPr lang="pt-BR" dirty="0" smtClean="0">
                <a:solidFill>
                  <a:srgbClr val="FF0000"/>
                </a:solidFill>
              </a:rPr>
              <a:t>/Leitura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9296399" y="2722434"/>
            <a:ext cx="174850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Holding </a:t>
            </a:r>
            <a:r>
              <a:rPr lang="pt-BR" dirty="0" err="1" smtClean="0">
                <a:solidFill>
                  <a:srgbClr val="FF0000"/>
                </a:solidFill>
              </a:rPr>
              <a:t>Register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Dados: </a:t>
            </a:r>
          </a:p>
          <a:p>
            <a:r>
              <a:rPr lang="pt-BR" dirty="0" err="1" smtClean="0">
                <a:solidFill>
                  <a:srgbClr val="FF0000"/>
                </a:solidFill>
              </a:rPr>
              <a:t>Read</a:t>
            </a:r>
            <a:r>
              <a:rPr lang="pt-BR" dirty="0" smtClean="0">
                <a:solidFill>
                  <a:srgbClr val="FF0000"/>
                </a:solidFill>
              </a:rPr>
              <a:t>/Write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Leitura/Escrita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9060" y="3401879"/>
            <a:ext cx="40481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7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4" y="595745"/>
            <a:ext cx="7086890" cy="251867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084628" y="37106"/>
            <a:ext cx="234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LIGAÇÃO FÍSICA DA COMUNICAÇÃO</a:t>
            </a:r>
            <a:endParaRPr lang="pt-BR" dirty="0"/>
          </a:p>
        </p:txBody>
      </p:sp>
      <p:grpSp>
        <p:nvGrpSpPr>
          <p:cNvPr id="55" name="Agrupar 54"/>
          <p:cNvGrpSpPr/>
          <p:nvPr/>
        </p:nvGrpSpPr>
        <p:grpSpPr>
          <a:xfrm>
            <a:off x="6867762" y="621882"/>
            <a:ext cx="4099629" cy="2543800"/>
            <a:chOff x="6867762" y="621882"/>
            <a:chExt cx="4099629" cy="254380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7762" y="621882"/>
              <a:ext cx="4099629" cy="2282190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7394400" y="2642462"/>
              <a:ext cx="1332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PORTA – DB9 COM1 - IHM</a:t>
              </a:r>
              <a:endParaRPr lang="pt-BR" sz="1400" b="1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9537009" y="2081142"/>
              <a:ext cx="1430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BORNE DO CLP</a:t>
              </a:r>
              <a:endParaRPr lang="pt-BR" sz="1400" b="1" dirty="0"/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802674" y="200297"/>
            <a:ext cx="318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PARAMETRIZAÇÃO DO MODBUS</a:t>
            </a:r>
            <a:endParaRPr lang="pt-BR" dirty="0"/>
          </a:p>
        </p:txBody>
      </p:sp>
      <p:grpSp>
        <p:nvGrpSpPr>
          <p:cNvPr id="54" name="Agrupar 53"/>
          <p:cNvGrpSpPr/>
          <p:nvPr/>
        </p:nvGrpSpPr>
        <p:grpSpPr>
          <a:xfrm>
            <a:off x="7705855" y="3219938"/>
            <a:ext cx="3555144" cy="1530941"/>
            <a:chOff x="7705855" y="3219938"/>
            <a:chExt cx="3555144" cy="1530941"/>
          </a:xfrm>
        </p:grpSpPr>
        <p:sp>
          <p:nvSpPr>
            <p:cNvPr id="38" name="CaixaDeTexto 37"/>
            <p:cNvSpPr txBox="1"/>
            <p:nvPr/>
          </p:nvSpPr>
          <p:spPr>
            <a:xfrm>
              <a:off x="9830617" y="4019602"/>
              <a:ext cx="1430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smtClean="0"/>
                <a:t>BORNE DO CLP</a:t>
              </a:r>
              <a:endParaRPr lang="pt-BR" sz="1400" b="1" dirty="0"/>
            </a:p>
          </p:txBody>
        </p:sp>
        <p:grpSp>
          <p:nvGrpSpPr>
            <p:cNvPr id="50" name="Agrupar 49"/>
            <p:cNvGrpSpPr/>
            <p:nvPr/>
          </p:nvGrpSpPr>
          <p:grpSpPr>
            <a:xfrm>
              <a:off x="7705855" y="3219938"/>
              <a:ext cx="3153134" cy="1530941"/>
              <a:chOff x="7705855" y="3219938"/>
              <a:chExt cx="3153134" cy="1530941"/>
            </a:xfrm>
          </p:grpSpPr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5855" y="3219938"/>
                <a:ext cx="1074738" cy="980750"/>
              </a:xfrm>
              <a:prstGeom prst="rect">
                <a:avLst/>
              </a:prstGeom>
            </p:spPr>
          </p:pic>
          <p:sp>
            <p:nvSpPr>
              <p:cNvPr id="17" name="CaixaDeTexto 16"/>
              <p:cNvSpPr txBox="1"/>
              <p:nvPr/>
            </p:nvSpPr>
            <p:spPr>
              <a:xfrm>
                <a:off x="8126730" y="4047307"/>
                <a:ext cx="3314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T-</a:t>
                </a:r>
                <a:endParaRPr lang="pt-BR" sz="1400" dirty="0"/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8317229" y="4047307"/>
                <a:ext cx="409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T+</a:t>
                </a:r>
                <a:endParaRPr lang="pt-BR" sz="1400" dirty="0"/>
              </a:p>
            </p:txBody>
          </p:sp>
          <p:cxnSp>
            <p:nvCxnSpPr>
              <p:cNvPr id="20" name="Conector reto 19"/>
              <p:cNvCxnSpPr/>
              <p:nvPr/>
            </p:nvCxnSpPr>
            <p:spPr>
              <a:xfrm>
                <a:off x="8261985" y="4290477"/>
                <a:ext cx="0" cy="32533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8458200" y="4290477"/>
                <a:ext cx="0" cy="16929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/>
              <p:cNvCxnSpPr/>
              <p:nvPr/>
            </p:nvCxnSpPr>
            <p:spPr>
              <a:xfrm>
                <a:off x="8450580" y="4453146"/>
                <a:ext cx="203835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>
              <a:xfrm>
                <a:off x="8256270" y="4607451"/>
                <a:ext cx="2232660" cy="0"/>
              </a:xfrm>
              <a:prstGeom prst="line">
                <a:avLst/>
              </a:prstGeom>
              <a:ln w="19050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aixaDeTexto 31"/>
              <p:cNvSpPr txBox="1"/>
              <p:nvPr/>
            </p:nvSpPr>
            <p:spPr>
              <a:xfrm>
                <a:off x="10441620" y="4270390"/>
                <a:ext cx="409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A-</a:t>
                </a:r>
                <a:endParaRPr lang="pt-BR" sz="1400" dirty="0"/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10449408" y="4443102"/>
                <a:ext cx="409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B-</a:t>
                </a:r>
                <a:endParaRPr lang="pt-BR" sz="1400" dirty="0"/>
              </a:p>
            </p:txBody>
          </p:sp>
        </p:grpSp>
      </p:grpSp>
      <p:sp>
        <p:nvSpPr>
          <p:cNvPr id="39" name="CaixaDeTexto 38"/>
          <p:cNvSpPr txBox="1"/>
          <p:nvPr/>
        </p:nvSpPr>
        <p:spPr>
          <a:xfrm>
            <a:off x="1802674" y="3525647"/>
            <a:ext cx="318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REGISTRADORES DO MODBUS</a:t>
            </a:r>
            <a:endParaRPr lang="pt-BR" dirty="0"/>
          </a:p>
        </p:txBody>
      </p:sp>
      <p:grpSp>
        <p:nvGrpSpPr>
          <p:cNvPr id="42" name="Agrupar 41"/>
          <p:cNvGrpSpPr/>
          <p:nvPr/>
        </p:nvGrpSpPr>
        <p:grpSpPr>
          <a:xfrm>
            <a:off x="88525" y="112224"/>
            <a:ext cx="699753" cy="675041"/>
            <a:chOff x="6341127" y="3341088"/>
            <a:chExt cx="699753" cy="675041"/>
          </a:xfrm>
        </p:grpSpPr>
        <p:sp>
          <p:nvSpPr>
            <p:cNvPr id="40" name="Elipse 39"/>
            <p:cNvSpPr/>
            <p:nvPr/>
          </p:nvSpPr>
          <p:spPr>
            <a:xfrm>
              <a:off x="6341127" y="3341088"/>
              <a:ext cx="699753" cy="67504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6468273" y="3341088"/>
              <a:ext cx="314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Agrupar 42"/>
          <p:cNvGrpSpPr/>
          <p:nvPr/>
        </p:nvGrpSpPr>
        <p:grpSpPr>
          <a:xfrm>
            <a:off x="473651" y="3494691"/>
            <a:ext cx="699753" cy="675041"/>
            <a:chOff x="6341127" y="3341088"/>
            <a:chExt cx="699753" cy="675041"/>
          </a:xfrm>
        </p:grpSpPr>
        <p:sp>
          <p:nvSpPr>
            <p:cNvPr id="44" name="Elipse 43"/>
            <p:cNvSpPr/>
            <p:nvPr/>
          </p:nvSpPr>
          <p:spPr>
            <a:xfrm>
              <a:off x="6341127" y="3341088"/>
              <a:ext cx="699753" cy="67504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6468273" y="3341088"/>
              <a:ext cx="314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Agrupar 46"/>
          <p:cNvGrpSpPr/>
          <p:nvPr/>
        </p:nvGrpSpPr>
        <p:grpSpPr>
          <a:xfrm>
            <a:off x="9902323" y="140934"/>
            <a:ext cx="699753" cy="675041"/>
            <a:chOff x="6341127" y="3341088"/>
            <a:chExt cx="699753" cy="675041"/>
          </a:xfrm>
        </p:grpSpPr>
        <p:sp>
          <p:nvSpPr>
            <p:cNvPr id="48" name="Elipse 47"/>
            <p:cNvSpPr/>
            <p:nvPr/>
          </p:nvSpPr>
          <p:spPr>
            <a:xfrm>
              <a:off x="6341127" y="3341088"/>
              <a:ext cx="699753" cy="67504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6468273" y="3341088"/>
              <a:ext cx="314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Agrupar 52"/>
          <p:cNvGrpSpPr/>
          <p:nvPr/>
        </p:nvGrpSpPr>
        <p:grpSpPr>
          <a:xfrm>
            <a:off x="6487207" y="4887309"/>
            <a:ext cx="4646063" cy="1600735"/>
            <a:chOff x="6487207" y="4887309"/>
            <a:chExt cx="4646063" cy="1600735"/>
          </a:xfrm>
        </p:grpSpPr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2473" y="5112144"/>
              <a:ext cx="1504918" cy="948363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07867" y="4961241"/>
              <a:ext cx="2502353" cy="1526803"/>
            </a:xfrm>
            <a:prstGeom prst="rect">
              <a:avLst/>
            </a:prstGeom>
          </p:spPr>
        </p:pic>
        <p:sp>
          <p:nvSpPr>
            <p:cNvPr id="51" name="CaixaDeTexto 50"/>
            <p:cNvSpPr txBox="1"/>
            <p:nvPr/>
          </p:nvSpPr>
          <p:spPr>
            <a:xfrm>
              <a:off x="9418955" y="6014458"/>
              <a:ext cx="1714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CLP FX3U-56MR</a:t>
              </a:r>
              <a:endParaRPr lang="pt-BR" dirty="0"/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6487207" y="4887309"/>
              <a:ext cx="1456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IHM EA-043A</a:t>
              </a:r>
              <a:endParaRPr lang="pt-BR" dirty="0"/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5532120" y="411480"/>
            <a:ext cx="734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IHM</a:t>
            </a:r>
          </a:p>
          <a:p>
            <a:r>
              <a:rPr lang="pt-BR" dirty="0" smtClean="0"/>
              <a:t>9600</a:t>
            </a:r>
          </a:p>
          <a:p>
            <a:r>
              <a:rPr lang="pt-BR" dirty="0" smtClean="0"/>
              <a:t>8N1</a:t>
            </a:r>
          </a:p>
          <a:p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8659" y="4019602"/>
            <a:ext cx="5053189" cy="244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4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39" grpId="0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196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38</cp:revision>
  <dcterms:created xsi:type="dcterms:W3CDTF">2021-04-13T00:17:48Z</dcterms:created>
  <dcterms:modified xsi:type="dcterms:W3CDTF">2021-04-18T21:25:14Z</dcterms:modified>
</cp:coreProperties>
</file>