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Override PartName="/ppt/changesInfos/changesInfo1.xml" ContentType="application/vnd.ms-powerpoint.changes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5"/>
  </p:notesMasterIdLst>
  <p:sldIdLst>
    <p:sldId id="256" r:id="rId5"/>
    <p:sldId id="302" r:id="rId6"/>
    <p:sldId id="355" r:id="rId7"/>
    <p:sldId id="349" r:id="rId8"/>
    <p:sldId id="359" r:id="rId9"/>
    <p:sldId id="360" r:id="rId10"/>
    <p:sldId id="358" r:id="rId11"/>
    <p:sldId id="361" r:id="rId12"/>
    <p:sldId id="357" r:id="rId13"/>
    <p:sldId id="274"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92">
          <p15:clr>
            <a:srgbClr val="A4A3A4"/>
          </p15:clr>
        </p15:guide>
        <p15:guide id="2" pos="3840">
          <p15:clr>
            <a:srgbClr val="A4A3A4"/>
          </p15:clr>
        </p15:guide>
        <p15:guide id="3" orient="horz" pos="3777">
          <p15:clr>
            <a:srgbClr val="A4A3A4"/>
          </p15:clr>
        </p15:guide>
        <p15:guide id="4" pos="3839">
          <p15:clr>
            <a:srgbClr val="A4A3A4"/>
          </p15:clr>
        </p15:guide>
        <p15:guide id="5" orient="horz" pos="2162">
          <p15:clr>
            <a:srgbClr val="A4A3A4"/>
          </p15:clr>
        </p15:guide>
        <p15:guide id="6" pos="38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35" roundtripDataSignature="AMtx7mgGpktP0UyasAMa3yLUL74g72NzI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EE9C4F-C29D-9222-959C-54337BFE54FC}" name="Fabio" initials="F" userId="Fabio" providerId="None"/>
  <p188:author id="{BFBF1AA1-7918-4C38-18EB-453ADC9CAB34}" name="MINGHINI Marco (JRC-ISPRA)" initials="M(" userId="S::marco.minghini@ec.europa.eu::2181d2f3-a7ab-46ba-8a2e-48d1a4e53d75" providerId="AD"/>
  <p188:author id="{101BCCD2-A5A2-7119-1CBA-AA9868397DDC}" name="KOTSEV Alexander (JRC-ISPRA)" initials="K(" userId="S::alexander.kotsev@ec.europa.eu::40ab69c7-9102-4312-a7bc-eab8c74e9c3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INGHINI Marco (JRC-ISPRA)" initials="M(" lastIdx="4" clrIdx="0">
    <p:extLst>
      <p:ext uri="{19B8F6BF-5375-455C-9EA6-DF929625EA0E}">
        <p15:presenceInfo xmlns:p15="http://schemas.microsoft.com/office/powerpoint/2012/main" userId="S::marco.minghini@ec.europa.eu::2181d2f3-a7ab-46ba-8a2e-48d1a4e53d75" providerId="AD"/>
      </p:ext>
    </p:extLst>
  </p:cmAuthor>
  <p:cmAuthor id="2" name="ARTASENSI Davide (JRC-ISPRA-EXT)" initials="A(" lastIdx="1" clrIdx="1">
    <p:extLst>
      <p:ext uri="{19B8F6BF-5375-455C-9EA6-DF929625EA0E}">
        <p15:presenceInfo xmlns:p15="http://schemas.microsoft.com/office/powerpoint/2012/main" userId="S::davide.artasensi@ext.ec.europa.eu::838ddd5c-7f09-405a-b99e-039d62f7de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3A7E4-BD32-4961-B46C-66A2B9CCFD4C}" v="1" dt="2021-11-10T23:57:19.889"/>
    <p1510:client id="{3060905D-89B5-4C4F-B56F-B17A7C95BD8F}" v="25" dt="2021-11-10T14:29:37.505"/>
    <p1510:client id="{810DD22E-8A2D-421B-9447-D5F2F1A33948}" v="4" dt="2021-11-10T17:30:00.314"/>
    <p1510:client id="{82A8D554-63D0-480D-92DE-5BB647B8DB2E}" v="41" dt="2021-11-10T17:08:20.772"/>
    <p1510:client id="{96C5C50C-ABD7-4722-8348-D18C82EFBCBF}" v="4" dt="2021-11-10T14:30:56.459"/>
    <p1510:client id="{A7E4512C-F9A0-4152-8F15-3474805FEC81}" v="237" dt="2021-11-10T16:29:48.046"/>
    <p1510:client id="{AF4CEF9B-76B7-4DD8-B94F-0F63A5F5E0D9}" v="4" dt="2021-11-11T07:59:09.163"/>
    <p1510:client id="{B329B273-EC93-42C4-9D7E-5897FDAD9712}" v="1" dt="2021-11-11T07:45:18.008"/>
    <p1510:client id="{D26BB48D-5495-4474-86C0-360F2375508E}" v="80" dt="2021-11-11T08:02:19.868"/>
    <p1510:client id="{D65F1D99-24F0-4592-9417-3C44C1DE4AF2}" v="580" dt="2021-11-10T23:58:23.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59" autoAdjust="0"/>
  </p:normalViewPr>
  <p:slideViewPr>
    <p:cSldViewPr snapToGrid="0">
      <p:cViewPr varScale="1">
        <p:scale>
          <a:sx n="61" d="100"/>
          <a:sy n="61" d="100"/>
        </p:scale>
        <p:origin x="788" y="48"/>
      </p:cViewPr>
      <p:guideLst>
        <p:guide orient="horz" pos="2092"/>
        <p:guide pos="3840"/>
        <p:guide orient="horz" pos="3777"/>
        <p:guide pos="3839"/>
        <p:guide orient="horz" pos="2162"/>
        <p:guide pos="3835"/>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9" Type="http://schemas.openxmlformats.org/officeDocument/2006/relationships/theme" Target="theme/theme1.xml"/><Relationship Id="rId3" Type="http://schemas.openxmlformats.org/officeDocument/2006/relationships/customXml" Target="../customXml/item3.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38" Type="http://schemas.openxmlformats.org/officeDocument/2006/relationships/viewProps" Target="viewProps.xml"/><Relationship Id="rId2" Type="http://schemas.openxmlformats.org/officeDocument/2006/relationships/customXml" Target="../customXml/item2.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notesMaster" Target="notesMasters/notesMaster1.xml"/><Relationship Id="rId36" Type="http://schemas.openxmlformats.org/officeDocument/2006/relationships/commentAuthors" Target="commentAuthor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35" Type="http://customschemas.google.com/relationships/presentationmetadata" Target="metadata"/><Relationship Id="rId43"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ASENSI Davide (JRC-ISPRA-EXT)" userId="S::davide.artasensi@ext.ec.europa.eu::838ddd5c-7f09-405a-b99e-039d62f7de53" providerId="AD" clId="Web-{D26BB48D-5495-4474-86C0-360F2375508E}"/>
    <pc:docChg chg="addSld modSld">
      <pc:chgData name="ARTASENSI Davide (JRC-ISPRA-EXT)" userId="S::davide.artasensi@ext.ec.europa.eu::838ddd5c-7f09-405a-b99e-039d62f7de53" providerId="AD" clId="Web-{D26BB48D-5495-4474-86C0-360F2375508E}" dt="2021-11-11T08:02:19.868" v="74" actId="20577"/>
      <pc:docMkLst>
        <pc:docMk/>
      </pc:docMkLst>
      <pc:sldChg chg="addSp delSp modSp add replId">
        <pc:chgData name="ARTASENSI Davide (JRC-ISPRA-EXT)" userId="S::davide.artasensi@ext.ec.europa.eu::838ddd5c-7f09-405a-b99e-039d62f7de53" providerId="AD" clId="Web-{D26BB48D-5495-4474-86C0-360F2375508E}" dt="2021-11-11T08:02:19.868" v="74" actId="20577"/>
        <pc:sldMkLst>
          <pc:docMk/>
          <pc:sldMk cId="3250429209" sldId="372"/>
        </pc:sldMkLst>
        <pc:spChg chg="add mod">
          <ac:chgData name="ARTASENSI Davide (JRC-ISPRA-EXT)" userId="S::davide.artasensi@ext.ec.europa.eu::838ddd5c-7f09-405a-b99e-039d62f7de53" providerId="AD" clId="Web-{D26BB48D-5495-4474-86C0-360F2375508E}" dt="2021-11-11T08:01:46.961" v="63" actId="14100"/>
          <ac:spMkLst>
            <pc:docMk/>
            <pc:sldMk cId="3250429209" sldId="372"/>
            <ac:spMk id="6" creationId="{01E35CFD-7BFD-4849-9DDD-C7014CA90859}"/>
          </ac:spMkLst>
        </pc:spChg>
        <pc:spChg chg="mod">
          <ac:chgData name="ARTASENSI Davide (JRC-ISPRA-EXT)" userId="S::davide.artasensi@ext.ec.europa.eu::838ddd5c-7f09-405a-b99e-039d62f7de53" providerId="AD" clId="Web-{D26BB48D-5495-4474-86C0-360F2375508E}" dt="2021-11-11T07:53:40.542" v="16" actId="20577"/>
          <ac:spMkLst>
            <pc:docMk/>
            <pc:sldMk cId="3250429209" sldId="372"/>
            <ac:spMk id="258" creationId="{00000000-0000-0000-0000-000000000000}"/>
          </ac:spMkLst>
        </pc:spChg>
        <pc:spChg chg="mod">
          <ac:chgData name="ARTASENSI Davide (JRC-ISPRA-EXT)" userId="S::davide.artasensi@ext.ec.europa.eu::838ddd5c-7f09-405a-b99e-039d62f7de53" providerId="AD" clId="Web-{D26BB48D-5495-4474-86C0-360F2375508E}" dt="2021-11-11T08:02:19.868" v="74" actId="20577"/>
          <ac:spMkLst>
            <pc:docMk/>
            <pc:sldMk cId="3250429209" sldId="372"/>
            <ac:spMk id="259" creationId="{00000000-0000-0000-0000-000000000000}"/>
          </ac:spMkLst>
        </pc:spChg>
        <pc:picChg chg="add mod">
          <ac:chgData name="ARTASENSI Davide (JRC-ISPRA-EXT)" userId="S::davide.artasensi@ext.ec.europa.eu::838ddd5c-7f09-405a-b99e-039d62f7de53" providerId="AD" clId="Web-{D26BB48D-5495-4474-86C0-360F2375508E}" dt="2021-11-11T08:00:19.912" v="52"/>
          <ac:picMkLst>
            <pc:docMk/>
            <pc:sldMk cId="3250429209" sldId="372"/>
            <ac:picMk id="2" creationId="{F6BC441E-9652-42B9-8D18-720B78B7EB10}"/>
          </ac:picMkLst>
        </pc:picChg>
        <pc:picChg chg="add del mod ord">
          <ac:chgData name="ARTASENSI Davide (JRC-ISPRA-EXT)" userId="S::davide.artasensi@ext.ec.europa.eu::838ddd5c-7f09-405a-b99e-039d62f7de53" providerId="AD" clId="Web-{D26BB48D-5495-4474-86C0-360F2375508E}" dt="2021-11-11T07:59:54.942" v="45"/>
          <ac:picMkLst>
            <pc:docMk/>
            <pc:sldMk cId="3250429209" sldId="372"/>
            <ac:picMk id="3" creationId="{E0C59EBE-3E0A-4C10-817D-BD9D0930DBAB}"/>
          </ac:picMkLst>
        </pc:picChg>
        <pc:picChg chg="del">
          <ac:chgData name="ARTASENSI Davide (JRC-ISPRA-EXT)" userId="S::davide.artasensi@ext.ec.europa.eu::838ddd5c-7f09-405a-b99e-039d62f7de53" providerId="AD" clId="Web-{D26BB48D-5495-4474-86C0-360F2375508E}" dt="2021-11-11T07:56:20.077" v="26"/>
          <ac:picMkLst>
            <pc:docMk/>
            <pc:sldMk cId="3250429209" sldId="372"/>
            <ac:picMk id="4" creationId="{DF31F1C4-6D6F-470B-83CB-0CC8BF95ADCC}"/>
          </ac:picMkLst>
        </pc:picChg>
        <pc:picChg chg="add mod ord">
          <ac:chgData name="ARTASENSI Davide (JRC-ISPRA-EXT)" userId="S::davide.artasensi@ext.ec.europa.eu::838ddd5c-7f09-405a-b99e-039d62f7de53" providerId="AD" clId="Web-{D26BB48D-5495-4474-86C0-360F2375508E}" dt="2021-11-11T08:00:45.881" v="55" actId="14100"/>
          <ac:picMkLst>
            <pc:docMk/>
            <pc:sldMk cId="3250429209" sldId="372"/>
            <ac:picMk id="5" creationId="{85BC9DDC-4BE8-40FD-A6D8-0D5E6FDCF864}"/>
          </ac:picMkLst>
        </pc:picChg>
      </pc:sldChg>
    </pc:docChg>
  </pc:docChgLst>
  <pc:docChgLst>
    <pc:chgData name="VINCI Fabio (JRC-ISPRA-EXT)" userId="S::fabio.vinci@ext.ec.europa.eu::6de9d4a5-0739-4aa8-aa09-2d6cfbf86b0a" providerId="AD" clId="Web-{0733A7E4-BD32-4961-B46C-66A2B9CCFD4C}"/>
    <pc:docChg chg="modSld">
      <pc:chgData name="VINCI Fabio (JRC-ISPRA-EXT)" userId="S::fabio.vinci@ext.ec.europa.eu::6de9d4a5-0739-4aa8-aa09-2d6cfbf86b0a" providerId="AD" clId="Web-{0733A7E4-BD32-4961-B46C-66A2B9CCFD4C}" dt="2021-11-10T23:57:19.889" v="0"/>
      <pc:docMkLst>
        <pc:docMk/>
      </pc:docMkLst>
      <pc:sldChg chg="modTransition">
        <pc:chgData name="VINCI Fabio (JRC-ISPRA-EXT)" userId="S::fabio.vinci@ext.ec.europa.eu::6de9d4a5-0739-4aa8-aa09-2d6cfbf86b0a" providerId="AD" clId="Web-{0733A7E4-BD32-4961-B46C-66A2B9CCFD4C}" dt="2021-11-10T23:57:19.889" v="0"/>
        <pc:sldMkLst>
          <pc:docMk/>
          <pc:sldMk cId="2473298688" sldId="363"/>
        </pc:sldMkLst>
      </pc:sldChg>
    </pc:docChg>
  </pc:docChgLst>
  <pc:docChgLst>
    <pc:chgData clId="Web-{A7E4512C-F9A0-4152-8F15-3474805FEC81}"/>
    <pc:docChg chg="modSld">
      <pc:chgData name="" userId="" providerId="" clId="Web-{A7E4512C-F9A0-4152-8F15-3474805FEC81}" dt="2021-11-10T16:18:00.731" v="1" actId="20577"/>
      <pc:docMkLst>
        <pc:docMk/>
      </pc:docMkLst>
      <pc:sldChg chg="modSp">
        <pc:chgData name="" userId="" providerId="" clId="Web-{A7E4512C-F9A0-4152-8F15-3474805FEC81}" dt="2021-11-10T16:18:00.731" v="1" actId="20577"/>
        <pc:sldMkLst>
          <pc:docMk/>
          <pc:sldMk cId="0" sldId="256"/>
        </pc:sldMkLst>
        <pc:spChg chg="mod">
          <ac:chgData name="" userId="" providerId="" clId="Web-{A7E4512C-F9A0-4152-8F15-3474805FEC81}" dt="2021-11-10T16:18:00.731" v="1" actId="20577"/>
          <ac:spMkLst>
            <pc:docMk/>
            <pc:sldMk cId="0" sldId="256"/>
            <ac:spMk id="113" creationId="{00000000-0000-0000-0000-000000000000}"/>
          </ac:spMkLst>
        </pc:spChg>
      </pc:sldChg>
    </pc:docChg>
  </pc:docChgLst>
  <pc:docChgLst>
    <pc:chgData name="VINCI Fabio (JRC-ISPRA-EXT)" userId="S::fabio.vinci@ext.ec.europa.eu::6de9d4a5-0739-4aa8-aa09-2d6cfbf86b0a" providerId="AD" clId="Web-{96C5C50C-ABD7-4722-8348-D18C82EFBCBF}"/>
    <pc:docChg chg="modSld modMainMaster">
      <pc:chgData name="VINCI Fabio (JRC-ISPRA-EXT)" userId="S::fabio.vinci@ext.ec.europa.eu::6de9d4a5-0739-4aa8-aa09-2d6cfbf86b0a" providerId="AD" clId="Web-{96C5C50C-ABD7-4722-8348-D18C82EFBCBF}" dt="2021-11-10T14:30:56.459" v="3"/>
      <pc:docMkLst>
        <pc:docMk/>
      </pc:docMkLst>
      <pc:sldChg chg="modTransition">
        <pc:chgData name="VINCI Fabio (JRC-ISPRA-EXT)" userId="S::fabio.vinci@ext.ec.europa.eu::6de9d4a5-0739-4aa8-aa09-2d6cfbf86b0a" providerId="AD" clId="Web-{96C5C50C-ABD7-4722-8348-D18C82EFBCBF}" dt="2021-11-10T14:30:56.459" v="3"/>
        <pc:sldMkLst>
          <pc:docMk/>
          <pc:sldMk cId="0" sldId="256"/>
        </pc:sldMkLst>
      </pc:sldChg>
      <pc:sldChg chg="modTransition">
        <pc:chgData name="VINCI Fabio (JRC-ISPRA-EXT)" userId="S::fabio.vinci@ext.ec.europa.eu::6de9d4a5-0739-4aa8-aa09-2d6cfbf86b0a" providerId="AD" clId="Web-{96C5C50C-ABD7-4722-8348-D18C82EFBCBF}" dt="2021-11-10T14:30:56.459" v="3"/>
        <pc:sldMkLst>
          <pc:docMk/>
          <pc:sldMk cId="0" sldId="274"/>
        </pc:sldMkLst>
      </pc:sldChg>
      <pc:sldChg chg="modTransition">
        <pc:chgData name="VINCI Fabio (JRC-ISPRA-EXT)" userId="S::fabio.vinci@ext.ec.europa.eu::6de9d4a5-0739-4aa8-aa09-2d6cfbf86b0a" providerId="AD" clId="Web-{96C5C50C-ABD7-4722-8348-D18C82EFBCBF}" dt="2021-11-10T14:30:56.459" v="3"/>
        <pc:sldMkLst>
          <pc:docMk/>
          <pc:sldMk cId="4126076702" sldId="302"/>
        </pc:sldMkLst>
      </pc:sldChg>
      <pc:sldChg chg="modTransition">
        <pc:chgData name="VINCI Fabio (JRC-ISPRA-EXT)" userId="S::fabio.vinci@ext.ec.europa.eu::6de9d4a5-0739-4aa8-aa09-2d6cfbf86b0a" providerId="AD" clId="Web-{96C5C50C-ABD7-4722-8348-D18C82EFBCBF}" dt="2021-11-10T14:30:56.459" v="3"/>
        <pc:sldMkLst>
          <pc:docMk/>
          <pc:sldMk cId="115789154" sldId="325"/>
        </pc:sldMkLst>
      </pc:sldChg>
      <pc:sldChg chg="modTransition">
        <pc:chgData name="VINCI Fabio (JRC-ISPRA-EXT)" userId="S::fabio.vinci@ext.ec.europa.eu::6de9d4a5-0739-4aa8-aa09-2d6cfbf86b0a" providerId="AD" clId="Web-{96C5C50C-ABD7-4722-8348-D18C82EFBCBF}" dt="2021-11-10T14:30:56.459" v="3"/>
        <pc:sldMkLst>
          <pc:docMk/>
          <pc:sldMk cId="1514729872" sldId="328"/>
        </pc:sldMkLst>
      </pc:sldChg>
      <pc:sldChg chg="modTransition">
        <pc:chgData name="VINCI Fabio (JRC-ISPRA-EXT)" userId="S::fabio.vinci@ext.ec.europa.eu::6de9d4a5-0739-4aa8-aa09-2d6cfbf86b0a" providerId="AD" clId="Web-{96C5C50C-ABD7-4722-8348-D18C82EFBCBF}" dt="2021-11-10T14:30:56.459" v="3"/>
        <pc:sldMkLst>
          <pc:docMk/>
          <pc:sldMk cId="2571876994" sldId="330"/>
        </pc:sldMkLst>
      </pc:sldChg>
      <pc:sldChg chg="modTransition">
        <pc:chgData name="VINCI Fabio (JRC-ISPRA-EXT)" userId="S::fabio.vinci@ext.ec.europa.eu::6de9d4a5-0739-4aa8-aa09-2d6cfbf86b0a" providerId="AD" clId="Web-{96C5C50C-ABD7-4722-8348-D18C82EFBCBF}" dt="2021-11-10T14:30:56.459" v="3"/>
        <pc:sldMkLst>
          <pc:docMk/>
          <pc:sldMk cId="2802914281" sldId="331"/>
        </pc:sldMkLst>
      </pc:sldChg>
      <pc:sldChg chg="modTransition">
        <pc:chgData name="VINCI Fabio (JRC-ISPRA-EXT)" userId="S::fabio.vinci@ext.ec.europa.eu::6de9d4a5-0739-4aa8-aa09-2d6cfbf86b0a" providerId="AD" clId="Web-{96C5C50C-ABD7-4722-8348-D18C82EFBCBF}" dt="2021-11-10T14:30:56.459" v="3"/>
        <pc:sldMkLst>
          <pc:docMk/>
          <pc:sldMk cId="598333905" sldId="332"/>
        </pc:sldMkLst>
      </pc:sldChg>
      <pc:sldChg chg="modTransition">
        <pc:chgData name="VINCI Fabio (JRC-ISPRA-EXT)" userId="S::fabio.vinci@ext.ec.europa.eu::6de9d4a5-0739-4aa8-aa09-2d6cfbf86b0a" providerId="AD" clId="Web-{96C5C50C-ABD7-4722-8348-D18C82EFBCBF}" dt="2021-11-10T14:30:56.459" v="3"/>
        <pc:sldMkLst>
          <pc:docMk/>
          <pc:sldMk cId="510871197" sldId="349"/>
        </pc:sldMkLst>
      </pc:sldChg>
      <pc:sldChg chg="modTransition">
        <pc:chgData name="VINCI Fabio (JRC-ISPRA-EXT)" userId="S::fabio.vinci@ext.ec.europa.eu::6de9d4a5-0739-4aa8-aa09-2d6cfbf86b0a" providerId="AD" clId="Web-{96C5C50C-ABD7-4722-8348-D18C82EFBCBF}" dt="2021-11-10T14:30:56.459" v="3"/>
        <pc:sldMkLst>
          <pc:docMk/>
          <pc:sldMk cId="1369464931" sldId="350"/>
        </pc:sldMkLst>
      </pc:sldChg>
      <pc:sldChg chg="modTransition">
        <pc:chgData name="VINCI Fabio (JRC-ISPRA-EXT)" userId="S::fabio.vinci@ext.ec.europa.eu::6de9d4a5-0739-4aa8-aa09-2d6cfbf86b0a" providerId="AD" clId="Web-{96C5C50C-ABD7-4722-8348-D18C82EFBCBF}" dt="2021-11-10T14:30:56.459" v="3"/>
        <pc:sldMkLst>
          <pc:docMk/>
          <pc:sldMk cId="4080832491" sldId="352"/>
        </pc:sldMkLst>
      </pc:sldChg>
      <pc:sldChg chg="modTransition">
        <pc:chgData name="VINCI Fabio (JRC-ISPRA-EXT)" userId="S::fabio.vinci@ext.ec.europa.eu::6de9d4a5-0739-4aa8-aa09-2d6cfbf86b0a" providerId="AD" clId="Web-{96C5C50C-ABD7-4722-8348-D18C82EFBCBF}" dt="2021-11-10T14:30:56.459" v="3"/>
        <pc:sldMkLst>
          <pc:docMk/>
          <pc:sldMk cId="1607089363" sldId="353"/>
        </pc:sldMkLst>
      </pc:sldChg>
      <pc:sldChg chg="modTransition">
        <pc:chgData name="VINCI Fabio (JRC-ISPRA-EXT)" userId="S::fabio.vinci@ext.ec.europa.eu::6de9d4a5-0739-4aa8-aa09-2d6cfbf86b0a" providerId="AD" clId="Web-{96C5C50C-ABD7-4722-8348-D18C82EFBCBF}" dt="2021-11-10T14:30:56.459" v="3"/>
        <pc:sldMkLst>
          <pc:docMk/>
          <pc:sldMk cId="3743210175" sldId="354"/>
        </pc:sldMkLst>
      </pc:sldChg>
      <pc:sldChg chg="modTransition">
        <pc:chgData name="VINCI Fabio (JRC-ISPRA-EXT)" userId="S::fabio.vinci@ext.ec.europa.eu::6de9d4a5-0739-4aa8-aa09-2d6cfbf86b0a" providerId="AD" clId="Web-{96C5C50C-ABD7-4722-8348-D18C82EFBCBF}" dt="2021-11-10T14:30:56.459" v="3"/>
        <pc:sldMkLst>
          <pc:docMk/>
          <pc:sldMk cId="256935383" sldId="355"/>
        </pc:sldMkLst>
      </pc:sldChg>
      <pc:sldChg chg="modTransition">
        <pc:chgData name="VINCI Fabio (JRC-ISPRA-EXT)" userId="S::fabio.vinci@ext.ec.europa.eu::6de9d4a5-0739-4aa8-aa09-2d6cfbf86b0a" providerId="AD" clId="Web-{96C5C50C-ABD7-4722-8348-D18C82EFBCBF}" dt="2021-11-10T14:30:56.459" v="3"/>
        <pc:sldMkLst>
          <pc:docMk/>
          <pc:sldMk cId="306607480" sldId="356"/>
        </pc:sldMkLst>
      </pc:sldChg>
      <pc:sldChg chg="modTransition">
        <pc:chgData name="VINCI Fabio (JRC-ISPRA-EXT)" userId="S::fabio.vinci@ext.ec.europa.eu::6de9d4a5-0739-4aa8-aa09-2d6cfbf86b0a" providerId="AD" clId="Web-{96C5C50C-ABD7-4722-8348-D18C82EFBCBF}" dt="2021-11-10T14:30:56.459" v="3"/>
        <pc:sldMkLst>
          <pc:docMk/>
          <pc:sldMk cId="2622667866" sldId="357"/>
        </pc:sldMkLst>
      </pc:sldChg>
      <pc:sldChg chg="modTransition">
        <pc:chgData name="VINCI Fabio (JRC-ISPRA-EXT)" userId="S::fabio.vinci@ext.ec.europa.eu::6de9d4a5-0739-4aa8-aa09-2d6cfbf86b0a" providerId="AD" clId="Web-{96C5C50C-ABD7-4722-8348-D18C82EFBCBF}" dt="2021-11-10T14:30:56.459" v="3"/>
        <pc:sldMkLst>
          <pc:docMk/>
          <pc:sldMk cId="4104370540" sldId="358"/>
        </pc:sldMkLst>
      </pc:sldChg>
      <pc:sldChg chg="modTransition">
        <pc:chgData name="VINCI Fabio (JRC-ISPRA-EXT)" userId="S::fabio.vinci@ext.ec.europa.eu::6de9d4a5-0739-4aa8-aa09-2d6cfbf86b0a" providerId="AD" clId="Web-{96C5C50C-ABD7-4722-8348-D18C82EFBCBF}" dt="2021-11-10T14:30:56.459" v="3"/>
        <pc:sldMkLst>
          <pc:docMk/>
          <pc:sldMk cId="3254404228" sldId="360"/>
        </pc:sldMkLst>
      </pc:sldChg>
      <pc:sldMasterChg chg="modTransition modSldLayout">
        <pc:chgData name="VINCI Fabio (JRC-ISPRA-EXT)" userId="S::fabio.vinci@ext.ec.europa.eu::6de9d4a5-0739-4aa8-aa09-2d6cfbf86b0a" providerId="AD" clId="Web-{96C5C50C-ABD7-4722-8348-D18C82EFBCBF}" dt="2021-11-10T14:30:56.459" v="3"/>
        <pc:sldMasterMkLst>
          <pc:docMk/>
          <pc:sldMasterMk cId="0" sldId="2147483648"/>
        </pc:sldMasterMkLst>
        <pc:sldLayoutChg chg="modTransition">
          <pc:chgData name="VINCI Fabio (JRC-ISPRA-EXT)" userId="S::fabio.vinci@ext.ec.europa.eu::6de9d4a5-0739-4aa8-aa09-2d6cfbf86b0a" providerId="AD" clId="Web-{96C5C50C-ABD7-4722-8348-D18C82EFBCBF}" dt="2021-11-10T14:30:56.459" v="3"/>
          <pc:sldLayoutMkLst>
            <pc:docMk/>
            <pc:sldMasterMk cId="0" sldId="2147483648"/>
            <pc:sldLayoutMk cId="0" sldId="2147483649"/>
          </pc:sldLayoutMkLst>
        </pc:sldLayoutChg>
        <pc:sldLayoutChg chg="modTransition">
          <pc:chgData name="VINCI Fabio (JRC-ISPRA-EXT)" userId="S::fabio.vinci@ext.ec.europa.eu::6de9d4a5-0739-4aa8-aa09-2d6cfbf86b0a" providerId="AD" clId="Web-{96C5C50C-ABD7-4722-8348-D18C82EFBCBF}" dt="2021-11-10T14:30:56.459" v="3"/>
          <pc:sldLayoutMkLst>
            <pc:docMk/>
            <pc:sldMasterMk cId="0" sldId="2147483648"/>
            <pc:sldLayoutMk cId="0" sldId="2147483650"/>
          </pc:sldLayoutMkLst>
        </pc:sldLayoutChg>
        <pc:sldLayoutChg chg="modTransition">
          <pc:chgData name="VINCI Fabio (JRC-ISPRA-EXT)" userId="S::fabio.vinci@ext.ec.europa.eu::6de9d4a5-0739-4aa8-aa09-2d6cfbf86b0a" providerId="AD" clId="Web-{96C5C50C-ABD7-4722-8348-D18C82EFBCBF}" dt="2021-11-10T14:30:56.459" v="3"/>
          <pc:sldLayoutMkLst>
            <pc:docMk/>
            <pc:sldMasterMk cId="0" sldId="2147483648"/>
            <pc:sldLayoutMk cId="0" sldId="2147483651"/>
          </pc:sldLayoutMkLst>
        </pc:sldLayoutChg>
        <pc:sldLayoutChg chg="modTransition">
          <pc:chgData name="VINCI Fabio (JRC-ISPRA-EXT)" userId="S::fabio.vinci@ext.ec.europa.eu::6de9d4a5-0739-4aa8-aa09-2d6cfbf86b0a" providerId="AD" clId="Web-{96C5C50C-ABD7-4722-8348-D18C82EFBCBF}" dt="2021-11-10T14:30:56.459" v="3"/>
          <pc:sldLayoutMkLst>
            <pc:docMk/>
            <pc:sldMasterMk cId="0" sldId="2147483648"/>
            <pc:sldLayoutMk cId="0" sldId="2147483652"/>
          </pc:sldLayoutMkLst>
        </pc:sldLayoutChg>
        <pc:sldLayoutChg chg="modTransition">
          <pc:chgData name="VINCI Fabio (JRC-ISPRA-EXT)" userId="S::fabio.vinci@ext.ec.europa.eu::6de9d4a5-0739-4aa8-aa09-2d6cfbf86b0a" providerId="AD" clId="Web-{96C5C50C-ABD7-4722-8348-D18C82EFBCBF}" dt="2021-11-10T14:30:56.459" v="3"/>
          <pc:sldLayoutMkLst>
            <pc:docMk/>
            <pc:sldMasterMk cId="0" sldId="2147483648"/>
            <pc:sldLayoutMk cId="0" sldId="2147483653"/>
          </pc:sldLayoutMkLst>
        </pc:sldLayoutChg>
        <pc:sldLayoutChg chg="modTransition">
          <pc:chgData name="VINCI Fabio (JRC-ISPRA-EXT)" userId="S::fabio.vinci@ext.ec.europa.eu::6de9d4a5-0739-4aa8-aa09-2d6cfbf86b0a" providerId="AD" clId="Web-{96C5C50C-ABD7-4722-8348-D18C82EFBCBF}" dt="2021-11-10T14:30:56.459" v="3"/>
          <pc:sldLayoutMkLst>
            <pc:docMk/>
            <pc:sldMasterMk cId="0" sldId="2147483648"/>
            <pc:sldLayoutMk cId="0" sldId="2147483654"/>
          </pc:sldLayoutMkLst>
        </pc:sldLayoutChg>
        <pc:sldLayoutChg chg="modTransition">
          <pc:chgData name="VINCI Fabio (JRC-ISPRA-EXT)" userId="S::fabio.vinci@ext.ec.europa.eu::6de9d4a5-0739-4aa8-aa09-2d6cfbf86b0a" providerId="AD" clId="Web-{96C5C50C-ABD7-4722-8348-D18C82EFBCBF}" dt="2021-11-10T14:30:56.459" v="3"/>
          <pc:sldLayoutMkLst>
            <pc:docMk/>
            <pc:sldMasterMk cId="0" sldId="2147483648"/>
            <pc:sldLayoutMk cId="0" sldId="2147483655"/>
          </pc:sldLayoutMkLst>
        </pc:sldLayoutChg>
        <pc:sldLayoutChg chg="modTransition">
          <pc:chgData name="VINCI Fabio (JRC-ISPRA-EXT)" userId="S::fabio.vinci@ext.ec.europa.eu::6de9d4a5-0739-4aa8-aa09-2d6cfbf86b0a" providerId="AD" clId="Web-{96C5C50C-ABD7-4722-8348-D18C82EFBCBF}" dt="2021-11-10T14:30:56.459" v="3"/>
          <pc:sldLayoutMkLst>
            <pc:docMk/>
            <pc:sldMasterMk cId="0" sldId="2147483648"/>
            <pc:sldLayoutMk cId="0" sldId="2147483656"/>
          </pc:sldLayoutMkLst>
        </pc:sldLayoutChg>
        <pc:sldLayoutChg chg="modTransition">
          <pc:chgData name="VINCI Fabio (JRC-ISPRA-EXT)" userId="S::fabio.vinci@ext.ec.europa.eu::6de9d4a5-0739-4aa8-aa09-2d6cfbf86b0a" providerId="AD" clId="Web-{96C5C50C-ABD7-4722-8348-D18C82EFBCBF}" dt="2021-11-10T14:30:56.459" v="3"/>
          <pc:sldLayoutMkLst>
            <pc:docMk/>
            <pc:sldMasterMk cId="0" sldId="2147483648"/>
            <pc:sldLayoutMk cId="0" sldId="2147483657"/>
          </pc:sldLayoutMkLst>
        </pc:sldLayoutChg>
        <pc:sldLayoutChg chg="modTransition">
          <pc:chgData name="VINCI Fabio (JRC-ISPRA-EXT)" userId="S::fabio.vinci@ext.ec.europa.eu::6de9d4a5-0739-4aa8-aa09-2d6cfbf86b0a" providerId="AD" clId="Web-{96C5C50C-ABD7-4722-8348-D18C82EFBCBF}" dt="2021-11-10T14:30:56.459" v="3"/>
          <pc:sldLayoutMkLst>
            <pc:docMk/>
            <pc:sldMasterMk cId="0" sldId="2147483648"/>
            <pc:sldLayoutMk cId="0" sldId="2147483658"/>
          </pc:sldLayoutMkLst>
        </pc:sldLayoutChg>
        <pc:sldLayoutChg chg="modTransition">
          <pc:chgData name="VINCI Fabio (JRC-ISPRA-EXT)" userId="S::fabio.vinci@ext.ec.europa.eu::6de9d4a5-0739-4aa8-aa09-2d6cfbf86b0a" providerId="AD" clId="Web-{96C5C50C-ABD7-4722-8348-D18C82EFBCBF}" dt="2021-11-10T14:30:56.459" v="3"/>
          <pc:sldLayoutMkLst>
            <pc:docMk/>
            <pc:sldMasterMk cId="0" sldId="2147483648"/>
            <pc:sldLayoutMk cId="0" sldId="2147483659"/>
          </pc:sldLayoutMkLst>
        </pc:sldLayoutChg>
        <pc:sldLayoutChg chg="modTransition">
          <pc:chgData name="VINCI Fabio (JRC-ISPRA-EXT)" userId="S::fabio.vinci@ext.ec.europa.eu::6de9d4a5-0739-4aa8-aa09-2d6cfbf86b0a" providerId="AD" clId="Web-{96C5C50C-ABD7-4722-8348-D18C82EFBCBF}" dt="2021-11-10T14:30:56.459" v="3"/>
          <pc:sldLayoutMkLst>
            <pc:docMk/>
            <pc:sldMasterMk cId="0" sldId="2147483648"/>
            <pc:sldLayoutMk cId="0" sldId="2147483660"/>
          </pc:sldLayoutMkLst>
        </pc:sldLayoutChg>
        <pc:sldLayoutChg chg="modTransition">
          <pc:chgData name="VINCI Fabio (JRC-ISPRA-EXT)" userId="S::fabio.vinci@ext.ec.europa.eu::6de9d4a5-0739-4aa8-aa09-2d6cfbf86b0a" providerId="AD" clId="Web-{96C5C50C-ABD7-4722-8348-D18C82EFBCBF}" dt="2021-11-10T14:30:56.459" v="3"/>
          <pc:sldLayoutMkLst>
            <pc:docMk/>
            <pc:sldMasterMk cId="0" sldId="2147483648"/>
            <pc:sldLayoutMk cId="0" sldId="2147483661"/>
          </pc:sldLayoutMkLst>
        </pc:sldLayoutChg>
        <pc:sldLayoutChg chg="modTransition">
          <pc:chgData name="VINCI Fabio (JRC-ISPRA-EXT)" userId="S::fabio.vinci@ext.ec.europa.eu::6de9d4a5-0739-4aa8-aa09-2d6cfbf86b0a" providerId="AD" clId="Web-{96C5C50C-ABD7-4722-8348-D18C82EFBCBF}" dt="2021-11-10T14:30:56.459" v="3"/>
          <pc:sldLayoutMkLst>
            <pc:docMk/>
            <pc:sldMasterMk cId="0" sldId="2147483648"/>
            <pc:sldLayoutMk cId="0" sldId="2147483662"/>
          </pc:sldLayoutMkLst>
        </pc:sldLayoutChg>
        <pc:sldLayoutChg chg="modTransition">
          <pc:chgData name="VINCI Fabio (JRC-ISPRA-EXT)" userId="S::fabio.vinci@ext.ec.europa.eu::6de9d4a5-0739-4aa8-aa09-2d6cfbf86b0a" providerId="AD" clId="Web-{96C5C50C-ABD7-4722-8348-D18C82EFBCBF}" dt="2021-11-10T14:30:56.459" v="3"/>
          <pc:sldLayoutMkLst>
            <pc:docMk/>
            <pc:sldMasterMk cId="0" sldId="2147483648"/>
            <pc:sldLayoutMk cId="0" sldId="2147483663"/>
          </pc:sldLayoutMkLst>
        </pc:sldLayoutChg>
        <pc:sldLayoutChg chg="modTransition">
          <pc:chgData name="VINCI Fabio (JRC-ISPRA-EXT)" userId="S::fabio.vinci@ext.ec.europa.eu::6de9d4a5-0739-4aa8-aa09-2d6cfbf86b0a" providerId="AD" clId="Web-{96C5C50C-ABD7-4722-8348-D18C82EFBCBF}" dt="2021-11-10T14:30:56.459" v="3"/>
          <pc:sldLayoutMkLst>
            <pc:docMk/>
            <pc:sldMasterMk cId="0" sldId="2147483648"/>
            <pc:sldLayoutMk cId="0" sldId="2147483665"/>
          </pc:sldLayoutMkLst>
        </pc:sldLayoutChg>
      </pc:sldMasterChg>
    </pc:docChg>
  </pc:docChgLst>
  <pc:docChgLst>
    <pc:chgData name="KOTSEV Alexander (JRC-ISPRA)" userId="S::alexander.kotsev@ec.europa.eu::40ab69c7-9102-4312-a7bc-eab8c74e9c3c" providerId="AD" clId="Web-{82A8D554-63D0-480D-92DE-5BB647B8DB2E}"/>
    <pc:docChg chg="mod addSld modSld">
      <pc:chgData name="KOTSEV Alexander (JRC-ISPRA)" userId="S::alexander.kotsev@ec.europa.eu::40ab69c7-9102-4312-a7bc-eab8c74e9c3c" providerId="AD" clId="Web-{82A8D554-63D0-480D-92DE-5BB647B8DB2E}" dt="2021-11-10T17:08:20.772" v="39" actId="20577"/>
      <pc:docMkLst>
        <pc:docMk/>
      </pc:docMkLst>
      <pc:sldChg chg="addCm">
        <pc:chgData name="KOTSEV Alexander (JRC-ISPRA)" userId="S::alexander.kotsev@ec.europa.eu::40ab69c7-9102-4312-a7bc-eab8c74e9c3c" providerId="AD" clId="Web-{82A8D554-63D0-480D-92DE-5BB647B8DB2E}" dt="2021-11-10T17:07:06.942" v="18"/>
        <pc:sldMkLst>
          <pc:docMk/>
          <pc:sldMk cId="115789154" sldId="325"/>
        </pc:sldMkLst>
      </pc:sldChg>
      <pc:sldChg chg="modSp">
        <pc:chgData name="KOTSEV Alexander (JRC-ISPRA)" userId="S::alexander.kotsev@ec.europa.eu::40ab69c7-9102-4312-a7bc-eab8c74e9c3c" providerId="AD" clId="Web-{82A8D554-63D0-480D-92DE-5BB647B8DB2E}" dt="2021-11-10T17:06:21.519" v="16" actId="20577"/>
        <pc:sldMkLst>
          <pc:docMk/>
          <pc:sldMk cId="1369464931" sldId="350"/>
        </pc:sldMkLst>
        <pc:spChg chg="mod">
          <ac:chgData name="KOTSEV Alexander (JRC-ISPRA)" userId="S::alexander.kotsev@ec.europa.eu::40ab69c7-9102-4312-a7bc-eab8c74e9c3c" providerId="AD" clId="Web-{82A8D554-63D0-480D-92DE-5BB647B8DB2E}" dt="2021-11-10T17:06:21.519" v="16" actId="20577"/>
          <ac:spMkLst>
            <pc:docMk/>
            <pc:sldMk cId="1369464931" sldId="350"/>
            <ac:spMk id="258" creationId="{00000000-0000-0000-0000-000000000000}"/>
          </ac:spMkLst>
        </pc:spChg>
      </pc:sldChg>
      <pc:sldChg chg="modSp">
        <pc:chgData name="KOTSEV Alexander (JRC-ISPRA)" userId="S::alexander.kotsev@ec.europa.eu::40ab69c7-9102-4312-a7bc-eab8c74e9c3c" providerId="AD" clId="Web-{82A8D554-63D0-480D-92DE-5BB647B8DB2E}" dt="2021-11-10T17:08:20.772" v="39" actId="20577"/>
        <pc:sldMkLst>
          <pc:docMk/>
          <pc:sldMk cId="2622667866" sldId="357"/>
        </pc:sldMkLst>
        <pc:spChg chg="mod">
          <ac:chgData name="KOTSEV Alexander (JRC-ISPRA)" userId="S::alexander.kotsev@ec.europa.eu::40ab69c7-9102-4312-a7bc-eab8c74e9c3c" providerId="AD" clId="Web-{82A8D554-63D0-480D-92DE-5BB647B8DB2E}" dt="2021-11-10T17:08:20.772" v="39" actId="20577"/>
          <ac:spMkLst>
            <pc:docMk/>
            <pc:sldMk cId="2622667866" sldId="357"/>
            <ac:spMk id="258" creationId="{00000000-0000-0000-0000-000000000000}"/>
          </ac:spMkLst>
        </pc:spChg>
      </pc:sldChg>
      <pc:sldChg chg="delSp modSp new">
        <pc:chgData name="KOTSEV Alexander (JRC-ISPRA)" userId="S::alexander.kotsev@ec.europa.eu::40ab69c7-9102-4312-a7bc-eab8c74e9c3c" providerId="AD" clId="Web-{82A8D554-63D0-480D-92DE-5BB647B8DB2E}" dt="2021-11-10T17:07:34.740" v="34"/>
        <pc:sldMkLst>
          <pc:docMk/>
          <pc:sldMk cId="422522022" sldId="369"/>
        </pc:sldMkLst>
        <pc:spChg chg="del">
          <ac:chgData name="KOTSEV Alexander (JRC-ISPRA)" userId="S::alexander.kotsev@ec.europa.eu::40ab69c7-9102-4312-a7bc-eab8c74e9c3c" providerId="AD" clId="Web-{82A8D554-63D0-480D-92DE-5BB647B8DB2E}" dt="2021-11-10T17:07:25.271" v="28"/>
          <ac:spMkLst>
            <pc:docMk/>
            <pc:sldMk cId="422522022" sldId="369"/>
            <ac:spMk id="2" creationId="{0C3DBB3B-9553-4D30-9275-05702DCB7794}"/>
          </ac:spMkLst>
        </pc:spChg>
        <pc:spChg chg="mod">
          <ac:chgData name="KOTSEV Alexander (JRC-ISPRA)" userId="S::alexander.kotsev@ec.europa.eu::40ab69c7-9102-4312-a7bc-eab8c74e9c3c" providerId="AD" clId="Web-{82A8D554-63D0-480D-92DE-5BB647B8DB2E}" dt="2021-11-10T17:07:34.740" v="34"/>
          <ac:spMkLst>
            <pc:docMk/>
            <pc:sldMk cId="422522022" sldId="369"/>
            <ac:spMk id="3" creationId="{CFA38E5D-7AC2-4293-8204-84CC5C0413B6}"/>
          </ac:spMkLst>
        </pc:spChg>
      </pc:sldChg>
    </pc:docChg>
  </pc:docChgLst>
  <pc:docChgLst>
    <pc:chgData name="Fabio" userId="6de9d4a5-0739-4aa8-aa09-2d6cfbf86b0a" providerId="ADAL" clId="{D65F1D99-24F0-4592-9417-3C44C1DE4AF2}"/>
    <pc:docChg chg="undo custSel addSld delSld modSld sldOrd">
      <pc:chgData name="Fabio" userId="6de9d4a5-0739-4aa8-aa09-2d6cfbf86b0a" providerId="ADAL" clId="{D65F1D99-24F0-4592-9417-3C44C1DE4AF2}" dt="2021-11-10T23:58:23.658" v="674"/>
      <pc:docMkLst>
        <pc:docMk/>
      </pc:docMkLst>
      <pc:sldChg chg="modSp mod">
        <pc:chgData name="Fabio" userId="6de9d4a5-0739-4aa8-aa09-2d6cfbf86b0a" providerId="ADAL" clId="{D65F1D99-24F0-4592-9417-3C44C1DE4AF2}" dt="2021-11-10T17:36:52.687" v="223" actId="6549"/>
        <pc:sldMkLst>
          <pc:docMk/>
          <pc:sldMk cId="4126076702" sldId="302"/>
        </pc:sldMkLst>
        <pc:spChg chg="mod">
          <ac:chgData name="Fabio" userId="6de9d4a5-0739-4aa8-aa09-2d6cfbf86b0a" providerId="ADAL" clId="{D65F1D99-24F0-4592-9417-3C44C1DE4AF2}" dt="2021-11-10T17:36:52.687" v="223" actId="6549"/>
          <ac:spMkLst>
            <pc:docMk/>
            <pc:sldMk cId="4126076702" sldId="302"/>
            <ac:spMk id="258" creationId="{00000000-0000-0000-0000-000000000000}"/>
          </ac:spMkLst>
        </pc:spChg>
      </pc:sldChg>
      <pc:sldChg chg="mod modShow modCm">
        <pc:chgData name="Fabio" userId="6de9d4a5-0739-4aa8-aa09-2d6cfbf86b0a" providerId="ADAL" clId="{D65F1D99-24F0-4592-9417-3C44C1DE4AF2}" dt="2021-11-10T22:37:11.475" v="503" actId="729"/>
        <pc:sldMkLst>
          <pc:docMk/>
          <pc:sldMk cId="115789154" sldId="325"/>
        </pc:sldMkLst>
      </pc:sldChg>
      <pc:sldChg chg="delSp mod delAnim">
        <pc:chgData name="Fabio" userId="6de9d4a5-0739-4aa8-aa09-2d6cfbf86b0a" providerId="ADAL" clId="{D65F1D99-24F0-4592-9417-3C44C1DE4AF2}" dt="2021-11-10T23:54:06.206" v="673" actId="478"/>
        <pc:sldMkLst>
          <pc:docMk/>
          <pc:sldMk cId="2571876994" sldId="330"/>
        </pc:sldMkLst>
        <pc:spChg chg="del">
          <ac:chgData name="Fabio" userId="6de9d4a5-0739-4aa8-aa09-2d6cfbf86b0a" providerId="ADAL" clId="{D65F1D99-24F0-4592-9417-3C44C1DE4AF2}" dt="2021-11-10T23:54:06.206" v="673" actId="478"/>
          <ac:spMkLst>
            <pc:docMk/>
            <pc:sldMk cId="2571876994" sldId="330"/>
            <ac:spMk id="21" creationId="{F9AC0FFF-B724-4C26-BEE8-5CC7C0318A84}"/>
          </ac:spMkLst>
        </pc:spChg>
      </pc:sldChg>
      <pc:sldChg chg="addSp delSp modSp mod addAnim delAnim">
        <pc:chgData name="Fabio" userId="6de9d4a5-0739-4aa8-aa09-2d6cfbf86b0a" providerId="ADAL" clId="{D65F1D99-24F0-4592-9417-3C44C1DE4AF2}" dt="2021-11-10T23:45:14.626" v="649" actId="14100"/>
        <pc:sldMkLst>
          <pc:docMk/>
          <pc:sldMk cId="2802914281" sldId="331"/>
        </pc:sldMkLst>
        <pc:spChg chg="mod">
          <ac:chgData name="Fabio" userId="6de9d4a5-0739-4aa8-aa09-2d6cfbf86b0a" providerId="ADAL" clId="{D65F1D99-24F0-4592-9417-3C44C1DE4AF2}" dt="2021-11-10T23:45:00.439" v="646" actId="1035"/>
          <ac:spMkLst>
            <pc:docMk/>
            <pc:sldMk cId="2802914281" sldId="331"/>
            <ac:spMk id="9" creationId="{179F6822-DB0C-4FBF-95DD-4BEAF388847A}"/>
          </ac:spMkLst>
        </pc:spChg>
        <pc:spChg chg="mod">
          <ac:chgData name="Fabio" userId="6de9d4a5-0739-4aa8-aa09-2d6cfbf86b0a" providerId="ADAL" clId="{D65F1D99-24F0-4592-9417-3C44C1DE4AF2}" dt="2021-11-10T23:40:46.814" v="576" actId="14100"/>
          <ac:spMkLst>
            <pc:docMk/>
            <pc:sldMk cId="2802914281" sldId="331"/>
            <ac:spMk id="11" creationId="{09A120BE-AD79-4DF2-B115-992501E4D3AF}"/>
          </ac:spMkLst>
        </pc:spChg>
        <pc:spChg chg="mod">
          <ac:chgData name="Fabio" userId="6de9d4a5-0739-4aa8-aa09-2d6cfbf86b0a" providerId="ADAL" clId="{D65F1D99-24F0-4592-9417-3C44C1DE4AF2}" dt="2021-11-10T23:41:36.014" v="590" actId="1076"/>
          <ac:spMkLst>
            <pc:docMk/>
            <pc:sldMk cId="2802914281" sldId="331"/>
            <ac:spMk id="14" creationId="{4A6DE176-27EB-4228-A863-785470BC9E0C}"/>
          </ac:spMkLst>
        </pc:spChg>
        <pc:spChg chg="mod">
          <ac:chgData name="Fabio" userId="6de9d4a5-0739-4aa8-aa09-2d6cfbf86b0a" providerId="ADAL" clId="{D65F1D99-24F0-4592-9417-3C44C1DE4AF2}" dt="2021-11-10T23:45:09.979" v="648" actId="14100"/>
          <ac:spMkLst>
            <pc:docMk/>
            <pc:sldMk cId="2802914281" sldId="331"/>
            <ac:spMk id="15" creationId="{6384942E-39B5-4F4C-BEFD-019ECA4D4EA6}"/>
          </ac:spMkLst>
        </pc:spChg>
        <pc:picChg chg="mod">
          <ac:chgData name="Fabio" userId="6de9d4a5-0739-4aa8-aa09-2d6cfbf86b0a" providerId="ADAL" clId="{D65F1D99-24F0-4592-9417-3C44C1DE4AF2}" dt="2021-11-10T23:44:46.780" v="610" actId="1076"/>
          <ac:picMkLst>
            <pc:docMk/>
            <pc:sldMk cId="2802914281" sldId="331"/>
            <ac:picMk id="4" creationId="{F3EE521A-AE7F-4AD9-AF52-A9206FC83492}"/>
          </ac:picMkLst>
        </pc:picChg>
        <pc:cxnChg chg="mod">
          <ac:chgData name="Fabio" userId="6de9d4a5-0739-4aa8-aa09-2d6cfbf86b0a" providerId="ADAL" clId="{D65F1D99-24F0-4592-9417-3C44C1DE4AF2}" dt="2021-11-10T23:45:04.384" v="647" actId="14100"/>
          <ac:cxnSpMkLst>
            <pc:docMk/>
            <pc:sldMk cId="2802914281" sldId="331"/>
            <ac:cxnSpMk id="12" creationId="{BBB2403E-C7D8-4ACA-B683-D35A46761D92}"/>
          </ac:cxnSpMkLst>
        </pc:cxnChg>
        <pc:cxnChg chg="add del mod">
          <ac:chgData name="Fabio" userId="6de9d4a5-0739-4aa8-aa09-2d6cfbf86b0a" providerId="ADAL" clId="{D65F1D99-24F0-4592-9417-3C44C1DE4AF2}" dt="2021-11-10T23:45:14.626" v="649" actId="14100"/>
          <ac:cxnSpMkLst>
            <pc:docMk/>
            <pc:sldMk cId="2802914281" sldId="331"/>
            <ac:cxnSpMk id="17" creationId="{85B30B59-3B70-4763-BE04-5F406EFCD79F}"/>
          </ac:cxnSpMkLst>
        </pc:cxnChg>
      </pc:sldChg>
      <pc:sldChg chg="addSp delSp modSp mod delAnim modAnim">
        <pc:chgData name="Fabio" userId="6de9d4a5-0739-4aa8-aa09-2d6cfbf86b0a" providerId="ADAL" clId="{D65F1D99-24F0-4592-9417-3C44C1DE4AF2}" dt="2021-11-10T23:50:38.741" v="672"/>
        <pc:sldMkLst>
          <pc:docMk/>
          <pc:sldMk cId="598333905" sldId="332"/>
        </pc:sldMkLst>
        <pc:spChg chg="add mod">
          <ac:chgData name="Fabio" userId="6de9d4a5-0739-4aa8-aa09-2d6cfbf86b0a" providerId="ADAL" clId="{D65F1D99-24F0-4592-9417-3C44C1DE4AF2}" dt="2021-11-10T23:48:53.471" v="658" actId="164"/>
          <ac:spMkLst>
            <pc:docMk/>
            <pc:sldMk cId="598333905" sldId="332"/>
            <ac:spMk id="10" creationId="{F146D4AE-FC95-41E4-AE44-38045C0FACCD}"/>
          </ac:spMkLst>
        </pc:spChg>
        <pc:spChg chg="mod">
          <ac:chgData name="Fabio" userId="6de9d4a5-0739-4aa8-aa09-2d6cfbf86b0a" providerId="ADAL" clId="{D65F1D99-24F0-4592-9417-3C44C1DE4AF2}" dt="2021-11-10T23:50:03.618" v="661"/>
          <ac:spMkLst>
            <pc:docMk/>
            <pc:sldMk cId="598333905" sldId="332"/>
            <ac:spMk id="18" creationId="{86FC8E0C-0F04-41B3-A8F0-C4F95A21A288}"/>
          </ac:spMkLst>
        </pc:spChg>
        <pc:spChg chg="mod topLvl">
          <ac:chgData name="Fabio" userId="6de9d4a5-0739-4aa8-aa09-2d6cfbf86b0a" providerId="ADAL" clId="{D65F1D99-24F0-4592-9417-3C44C1DE4AF2}" dt="2021-11-10T23:50:34.632" v="671" actId="164"/>
          <ac:spMkLst>
            <pc:docMk/>
            <pc:sldMk cId="598333905" sldId="332"/>
            <ac:spMk id="22" creationId="{9D338D2D-BE7A-4FC4-840F-F6A7AAE91242}"/>
          </ac:spMkLst>
        </pc:spChg>
        <pc:grpChg chg="add mod">
          <ac:chgData name="Fabio" userId="6de9d4a5-0739-4aa8-aa09-2d6cfbf86b0a" providerId="ADAL" clId="{D65F1D99-24F0-4592-9417-3C44C1DE4AF2}" dt="2021-11-10T23:48:53.471" v="658" actId="164"/>
          <ac:grpSpMkLst>
            <pc:docMk/>
            <pc:sldMk cId="598333905" sldId="332"/>
            <ac:grpSpMk id="3" creationId="{CDCE70D2-36B5-40EB-94F9-ACF2ADBA759B}"/>
          </ac:grpSpMkLst>
        </pc:grpChg>
        <pc:grpChg chg="add mod">
          <ac:chgData name="Fabio" userId="6de9d4a5-0739-4aa8-aa09-2d6cfbf86b0a" providerId="ADAL" clId="{D65F1D99-24F0-4592-9417-3C44C1DE4AF2}" dt="2021-11-10T23:50:34.632" v="671" actId="164"/>
          <ac:grpSpMkLst>
            <pc:docMk/>
            <pc:sldMk cId="598333905" sldId="332"/>
            <ac:grpSpMk id="5" creationId="{D0A453CD-B58B-42AB-BE82-769C622727E1}"/>
          </ac:grpSpMkLst>
        </pc:grpChg>
        <pc:grpChg chg="add del mod">
          <ac:chgData name="Fabio" userId="6de9d4a5-0739-4aa8-aa09-2d6cfbf86b0a" providerId="ADAL" clId="{D65F1D99-24F0-4592-9417-3C44C1DE4AF2}" dt="2021-11-10T23:50:09.165" v="664" actId="478"/>
          <ac:grpSpMkLst>
            <pc:docMk/>
            <pc:sldMk cId="598333905" sldId="332"/>
            <ac:grpSpMk id="17" creationId="{D0318137-1DF2-4B49-9143-5D75FB5A96DB}"/>
          </ac:grpSpMkLst>
        </pc:grpChg>
        <pc:grpChg chg="add del mod">
          <ac:chgData name="Fabio" userId="6de9d4a5-0739-4aa8-aa09-2d6cfbf86b0a" providerId="ADAL" clId="{D65F1D99-24F0-4592-9417-3C44C1DE4AF2}" dt="2021-11-10T23:50:16.998" v="667" actId="165"/>
          <ac:grpSpMkLst>
            <pc:docMk/>
            <pc:sldMk cId="598333905" sldId="332"/>
            <ac:grpSpMk id="20" creationId="{897052E3-C279-4DCC-A238-6EAC9D986E0B}"/>
          </ac:grpSpMkLst>
        </pc:grpChg>
        <pc:cxnChg chg="add mod">
          <ac:chgData name="Fabio" userId="6de9d4a5-0739-4aa8-aa09-2d6cfbf86b0a" providerId="ADAL" clId="{D65F1D99-24F0-4592-9417-3C44C1DE4AF2}" dt="2021-11-10T23:48:53.471" v="658" actId="164"/>
          <ac:cxnSpMkLst>
            <pc:docMk/>
            <pc:sldMk cId="598333905" sldId="332"/>
            <ac:cxnSpMk id="15" creationId="{56358AC4-C002-43B3-B30A-8ADC0AEF4D70}"/>
          </ac:cxnSpMkLst>
        </pc:cxnChg>
        <pc:cxnChg chg="mod">
          <ac:chgData name="Fabio" userId="6de9d4a5-0739-4aa8-aa09-2d6cfbf86b0a" providerId="ADAL" clId="{D65F1D99-24F0-4592-9417-3C44C1DE4AF2}" dt="2021-11-10T23:50:09.165" v="664" actId="478"/>
          <ac:cxnSpMkLst>
            <pc:docMk/>
            <pc:sldMk cId="598333905" sldId="332"/>
            <ac:cxnSpMk id="19" creationId="{CDDD0B1E-3816-4EC9-91E5-9A49FF307F91}"/>
          </ac:cxnSpMkLst>
        </pc:cxnChg>
        <pc:cxnChg chg="mod topLvl">
          <ac:chgData name="Fabio" userId="6de9d4a5-0739-4aa8-aa09-2d6cfbf86b0a" providerId="ADAL" clId="{D65F1D99-24F0-4592-9417-3C44C1DE4AF2}" dt="2021-11-10T23:50:34.632" v="671" actId="164"/>
          <ac:cxnSpMkLst>
            <pc:docMk/>
            <pc:sldMk cId="598333905" sldId="332"/>
            <ac:cxnSpMk id="23" creationId="{9A24C59D-4CCB-4EA4-9105-44736B2CC88A}"/>
          </ac:cxnSpMkLst>
        </pc:cxnChg>
      </pc:sldChg>
      <pc:sldChg chg="modSp mod modCm">
        <pc:chgData name="Fabio" userId="6de9d4a5-0739-4aa8-aa09-2d6cfbf86b0a" providerId="ADAL" clId="{D65F1D99-24F0-4592-9417-3C44C1DE4AF2}" dt="2021-11-10T22:36:40.301" v="502"/>
        <pc:sldMkLst>
          <pc:docMk/>
          <pc:sldMk cId="1369464931" sldId="350"/>
        </pc:sldMkLst>
        <pc:spChg chg="mod">
          <ac:chgData name="Fabio" userId="6de9d4a5-0739-4aa8-aa09-2d6cfbf86b0a" providerId="ADAL" clId="{D65F1D99-24F0-4592-9417-3C44C1DE4AF2}" dt="2021-11-10T22:35:09.027" v="500" actId="20577"/>
          <ac:spMkLst>
            <pc:docMk/>
            <pc:sldMk cId="1369464931" sldId="350"/>
            <ac:spMk id="258" creationId="{00000000-0000-0000-0000-000000000000}"/>
          </ac:spMkLst>
        </pc:spChg>
      </pc:sldChg>
      <pc:sldChg chg="addSp modSp mod modNotesTx">
        <pc:chgData name="Fabio" userId="6de9d4a5-0739-4aa8-aa09-2d6cfbf86b0a" providerId="ADAL" clId="{D65F1D99-24F0-4592-9417-3C44C1DE4AF2}" dt="2021-11-10T14:45:12.643" v="29" actId="1076"/>
        <pc:sldMkLst>
          <pc:docMk/>
          <pc:sldMk cId="306607480" sldId="356"/>
        </pc:sldMkLst>
        <pc:spChg chg="mod">
          <ac:chgData name="Fabio" userId="6de9d4a5-0739-4aa8-aa09-2d6cfbf86b0a" providerId="ADAL" clId="{D65F1D99-24F0-4592-9417-3C44C1DE4AF2}" dt="2021-11-10T14:35:21.545" v="17" actId="20577"/>
          <ac:spMkLst>
            <pc:docMk/>
            <pc:sldMk cId="306607480" sldId="356"/>
            <ac:spMk id="258" creationId="{00000000-0000-0000-0000-000000000000}"/>
          </ac:spMkLst>
        </pc:spChg>
        <pc:spChg chg="mod">
          <ac:chgData name="Fabio" userId="6de9d4a5-0739-4aa8-aa09-2d6cfbf86b0a" providerId="ADAL" clId="{D65F1D99-24F0-4592-9417-3C44C1DE4AF2}" dt="2021-11-10T14:44:10.219" v="23" actId="20577"/>
          <ac:spMkLst>
            <pc:docMk/>
            <pc:sldMk cId="306607480" sldId="356"/>
            <ac:spMk id="259" creationId="{00000000-0000-0000-0000-000000000000}"/>
          </ac:spMkLst>
        </pc:spChg>
        <pc:picChg chg="add mod">
          <ac:chgData name="Fabio" userId="6de9d4a5-0739-4aa8-aa09-2d6cfbf86b0a" providerId="ADAL" clId="{D65F1D99-24F0-4592-9417-3C44C1DE4AF2}" dt="2021-11-10T14:45:12.643" v="29" actId="1076"/>
          <ac:picMkLst>
            <pc:docMk/>
            <pc:sldMk cId="306607480" sldId="356"/>
            <ac:picMk id="3" creationId="{FC681F0C-6EBB-4BCA-AA4D-F502734396F7}"/>
          </ac:picMkLst>
        </pc:picChg>
      </pc:sldChg>
      <pc:sldChg chg="modSp mod">
        <pc:chgData name="Fabio" userId="6de9d4a5-0739-4aa8-aa09-2d6cfbf86b0a" providerId="ADAL" clId="{D65F1D99-24F0-4592-9417-3C44C1DE4AF2}" dt="2021-11-10T17:17:19.147" v="220" actId="14100"/>
        <pc:sldMkLst>
          <pc:docMk/>
          <pc:sldMk cId="2622667866" sldId="357"/>
        </pc:sldMkLst>
        <pc:spChg chg="mod">
          <ac:chgData name="Fabio" userId="6de9d4a5-0739-4aa8-aa09-2d6cfbf86b0a" providerId="ADAL" clId="{D65F1D99-24F0-4592-9417-3C44C1DE4AF2}" dt="2021-11-10T17:17:19.147" v="220" actId="14100"/>
          <ac:spMkLst>
            <pc:docMk/>
            <pc:sldMk cId="2622667866" sldId="357"/>
            <ac:spMk id="258" creationId="{00000000-0000-0000-0000-000000000000}"/>
          </ac:spMkLst>
        </pc:spChg>
      </pc:sldChg>
      <pc:sldChg chg="add modNotesTx">
        <pc:chgData name="Fabio" userId="6de9d4a5-0739-4aa8-aa09-2d6cfbf86b0a" providerId="ADAL" clId="{D65F1D99-24F0-4592-9417-3C44C1DE4AF2}" dt="2021-11-10T23:30:50.586" v="570"/>
        <pc:sldMkLst>
          <pc:docMk/>
          <pc:sldMk cId="4104370540" sldId="358"/>
        </pc:sldMkLst>
      </pc:sldChg>
      <pc:sldChg chg="addSp delSp modSp add mod delAnim modAnim">
        <pc:chgData name="Fabio" userId="6de9d4a5-0739-4aa8-aa09-2d6cfbf86b0a" providerId="ADAL" clId="{D65F1D99-24F0-4592-9417-3C44C1DE4AF2}" dt="2021-11-10T15:18:49.647" v="107" actId="14100"/>
        <pc:sldMkLst>
          <pc:docMk/>
          <pc:sldMk cId="3254404228" sldId="360"/>
        </pc:sldMkLst>
        <pc:picChg chg="mod">
          <ac:chgData name="Fabio" userId="6de9d4a5-0739-4aa8-aa09-2d6cfbf86b0a" providerId="ADAL" clId="{D65F1D99-24F0-4592-9417-3C44C1DE4AF2}" dt="2021-11-10T15:18:45.484" v="106" actId="1076"/>
          <ac:picMkLst>
            <pc:docMk/>
            <pc:sldMk cId="3254404228" sldId="360"/>
            <ac:picMk id="2" creationId="{F0C732BB-2661-4FF3-BEBA-1E1CD409F7FB}"/>
          </ac:picMkLst>
        </pc:picChg>
        <pc:picChg chg="del mod">
          <ac:chgData name="Fabio" userId="6de9d4a5-0739-4aa8-aa09-2d6cfbf86b0a" providerId="ADAL" clId="{D65F1D99-24F0-4592-9417-3C44C1DE4AF2}" dt="2021-11-10T14:56:00.167" v="57" actId="21"/>
          <ac:picMkLst>
            <pc:docMk/>
            <pc:sldMk cId="3254404228" sldId="360"/>
            <ac:picMk id="3" creationId="{A835CEF3-6E5B-444F-8A13-D0052F36F898}"/>
          </ac:picMkLst>
        </pc:picChg>
        <pc:picChg chg="add mod">
          <ac:chgData name="Fabio" userId="6de9d4a5-0739-4aa8-aa09-2d6cfbf86b0a" providerId="ADAL" clId="{D65F1D99-24F0-4592-9417-3C44C1DE4AF2}" dt="2021-11-10T15:18:49.647" v="107" actId="14100"/>
          <ac:picMkLst>
            <pc:docMk/>
            <pc:sldMk cId="3254404228" sldId="360"/>
            <ac:picMk id="5" creationId="{49AA084E-16BC-4BAB-92E3-05A0CDB52AB4}"/>
          </ac:picMkLst>
        </pc:picChg>
      </pc:sldChg>
      <pc:sldChg chg="addSp delSp modSp add mod modNotesTx">
        <pc:chgData name="Fabio" userId="6de9d4a5-0739-4aa8-aa09-2d6cfbf86b0a" providerId="ADAL" clId="{D65F1D99-24F0-4592-9417-3C44C1DE4AF2}" dt="2021-11-10T23:30:33.760" v="569"/>
        <pc:sldMkLst>
          <pc:docMk/>
          <pc:sldMk cId="3845518663" sldId="361"/>
        </pc:sldMkLst>
        <pc:spChg chg="mod">
          <ac:chgData name="Fabio" userId="6de9d4a5-0739-4aa8-aa09-2d6cfbf86b0a" providerId="ADAL" clId="{D65F1D99-24F0-4592-9417-3C44C1DE4AF2}" dt="2021-11-10T14:45:47.556" v="48" actId="20577"/>
          <ac:spMkLst>
            <pc:docMk/>
            <pc:sldMk cId="3845518663" sldId="361"/>
            <ac:spMk id="258" creationId="{00000000-0000-0000-0000-000000000000}"/>
          </ac:spMkLst>
        </pc:spChg>
        <pc:picChg chg="del">
          <ac:chgData name="Fabio" userId="6de9d4a5-0739-4aa8-aa09-2d6cfbf86b0a" providerId="ADAL" clId="{D65F1D99-24F0-4592-9417-3C44C1DE4AF2}" dt="2021-11-10T14:45:24.124" v="31" actId="478"/>
          <ac:picMkLst>
            <pc:docMk/>
            <pc:sldMk cId="3845518663" sldId="361"/>
            <ac:picMk id="3" creationId="{FC681F0C-6EBB-4BCA-AA4D-F502734396F7}"/>
          </ac:picMkLst>
        </pc:picChg>
        <pc:picChg chg="add mod">
          <ac:chgData name="Fabio" userId="6de9d4a5-0739-4aa8-aa09-2d6cfbf86b0a" providerId="ADAL" clId="{D65F1D99-24F0-4592-9417-3C44C1DE4AF2}" dt="2021-11-10T14:46:43.660" v="51" actId="1440"/>
          <ac:picMkLst>
            <pc:docMk/>
            <pc:sldMk cId="3845518663" sldId="361"/>
            <ac:picMk id="4" creationId="{AC52C2E2-8566-44C3-9D23-426DEF0F3423}"/>
          </ac:picMkLst>
        </pc:picChg>
      </pc:sldChg>
      <pc:sldChg chg="addSp delSp modSp add mod ord delAnim modAnim modNotesTx">
        <pc:chgData name="Fabio" userId="6de9d4a5-0739-4aa8-aa09-2d6cfbf86b0a" providerId="ADAL" clId="{D65F1D99-24F0-4592-9417-3C44C1DE4AF2}" dt="2021-11-10T23:31:25.273" v="571"/>
        <pc:sldMkLst>
          <pc:docMk/>
          <pc:sldMk cId="2127073722" sldId="362"/>
        </pc:sldMkLst>
        <pc:spChg chg="mod">
          <ac:chgData name="Fabio" userId="6de9d4a5-0739-4aa8-aa09-2d6cfbf86b0a" providerId="ADAL" clId="{D65F1D99-24F0-4592-9417-3C44C1DE4AF2}" dt="2021-11-10T15:07:04.343" v="98" actId="14100"/>
          <ac:spMkLst>
            <pc:docMk/>
            <pc:sldMk cId="2127073722" sldId="362"/>
            <ac:spMk id="258" creationId="{00000000-0000-0000-0000-000000000000}"/>
          </ac:spMkLst>
        </pc:spChg>
        <pc:spChg chg="mod">
          <ac:chgData name="Fabio" userId="6de9d4a5-0739-4aa8-aa09-2d6cfbf86b0a" providerId="ADAL" clId="{D65F1D99-24F0-4592-9417-3C44C1DE4AF2}" dt="2021-11-10T15:06:58.309" v="97" actId="20577"/>
          <ac:spMkLst>
            <pc:docMk/>
            <pc:sldMk cId="2127073722" sldId="362"/>
            <ac:spMk id="259" creationId="{00000000-0000-0000-0000-000000000000}"/>
          </ac:spMkLst>
        </pc:spChg>
        <pc:picChg chg="del">
          <ac:chgData name="Fabio" userId="6de9d4a5-0739-4aa8-aa09-2d6cfbf86b0a" providerId="ADAL" clId="{D65F1D99-24F0-4592-9417-3C44C1DE4AF2}" dt="2021-11-10T14:47:31.424" v="55" actId="478"/>
          <ac:picMkLst>
            <pc:docMk/>
            <pc:sldMk cId="2127073722" sldId="362"/>
            <ac:picMk id="3" creationId="{FC681F0C-6EBB-4BCA-AA4D-F502734396F7}"/>
          </ac:picMkLst>
        </pc:picChg>
        <pc:picChg chg="add mod ord">
          <ac:chgData name="Fabio" userId="6de9d4a5-0739-4aa8-aa09-2d6cfbf86b0a" providerId="ADAL" clId="{D65F1D99-24F0-4592-9417-3C44C1DE4AF2}" dt="2021-11-10T15:26:28.262" v="135" actId="1076"/>
          <ac:picMkLst>
            <pc:docMk/>
            <pc:sldMk cId="2127073722" sldId="362"/>
            <ac:picMk id="4" creationId="{1C7BD119-D9E7-479F-BE7E-AE9E6E9F0E9E}"/>
          </ac:picMkLst>
        </pc:picChg>
        <pc:picChg chg="add del mod">
          <ac:chgData name="Fabio" userId="6de9d4a5-0739-4aa8-aa09-2d6cfbf86b0a" providerId="ADAL" clId="{D65F1D99-24F0-4592-9417-3C44C1DE4AF2}" dt="2021-11-10T14:56:14.756" v="63" actId="478"/>
          <ac:picMkLst>
            <pc:docMk/>
            <pc:sldMk cId="2127073722" sldId="362"/>
            <ac:picMk id="5" creationId="{6926442E-EB00-40E8-ADE5-98B35C9F5AB6}"/>
          </ac:picMkLst>
        </pc:picChg>
        <pc:picChg chg="add mod">
          <ac:chgData name="Fabio" userId="6de9d4a5-0739-4aa8-aa09-2d6cfbf86b0a" providerId="ADAL" clId="{D65F1D99-24F0-4592-9417-3C44C1DE4AF2}" dt="2021-11-10T15:26:25.886" v="134" actId="1076"/>
          <ac:picMkLst>
            <pc:docMk/>
            <pc:sldMk cId="2127073722" sldId="362"/>
            <ac:picMk id="7" creationId="{3B5CA97D-6CBF-4188-B566-C4F05550B4B0}"/>
          </ac:picMkLst>
        </pc:picChg>
      </pc:sldChg>
      <pc:sldChg chg="addSp modSp add mod ord modAnim">
        <pc:chgData name="Fabio" userId="6de9d4a5-0739-4aa8-aa09-2d6cfbf86b0a" providerId="ADAL" clId="{D65F1D99-24F0-4592-9417-3C44C1DE4AF2}" dt="2021-11-10T23:58:23.658" v="674"/>
        <pc:sldMkLst>
          <pc:docMk/>
          <pc:sldMk cId="2473298688" sldId="363"/>
        </pc:sldMkLst>
        <pc:spChg chg="mod">
          <ac:chgData name="Fabio" userId="6de9d4a5-0739-4aa8-aa09-2d6cfbf86b0a" providerId="ADAL" clId="{D65F1D99-24F0-4592-9417-3C44C1DE4AF2}" dt="2021-11-10T15:04:41.378" v="81"/>
          <ac:spMkLst>
            <pc:docMk/>
            <pc:sldMk cId="2473298688" sldId="363"/>
            <ac:spMk id="258" creationId="{00000000-0000-0000-0000-000000000000}"/>
          </ac:spMkLst>
        </pc:spChg>
        <pc:spChg chg="mod">
          <ac:chgData name="Fabio" userId="6de9d4a5-0739-4aa8-aa09-2d6cfbf86b0a" providerId="ADAL" clId="{D65F1D99-24F0-4592-9417-3C44C1DE4AF2}" dt="2021-11-10T15:22:19.269" v="119"/>
          <ac:spMkLst>
            <pc:docMk/>
            <pc:sldMk cId="2473298688" sldId="363"/>
            <ac:spMk id="259" creationId="{00000000-0000-0000-0000-000000000000}"/>
          </ac:spMkLst>
        </pc:spChg>
        <pc:picChg chg="add mod">
          <ac:chgData name="Fabio" userId="6de9d4a5-0739-4aa8-aa09-2d6cfbf86b0a" providerId="ADAL" clId="{D65F1D99-24F0-4592-9417-3C44C1DE4AF2}" dt="2021-11-10T15:21:16.134" v="115" actId="1076"/>
          <ac:picMkLst>
            <pc:docMk/>
            <pc:sldMk cId="2473298688" sldId="363"/>
            <ac:picMk id="3" creationId="{EDC93862-AA6A-4378-8908-32780AAD0AFB}"/>
          </ac:picMkLst>
        </pc:picChg>
        <pc:picChg chg="mod ord">
          <ac:chgData name="Fabio" userId="6de9d4a5-0739-4aa8-aa09-2d6cfbf86b0a" providerId="ADAL" clId="{D65F1D99-24F0-4592-9417-3C44C1DE4AF2}" dt="2021-11-10T15:21:37.439" v="117" actId="1076"/>
          <ac:picMkLst>
            <pc:docMk/>
            <pc:sldMk cId="2473298688" sldId="363"/>
            <ac:picMk id="5" creationId="{6926442E-EB00-40E8-ADE5-98B35C9F5AB6}"/>
          </ac:picMkLst>
        </pc:picChg>
      </pc:sldChg>
      <pc:sldChg chg="addSp modSp add mod ord">
        <pc:chgData name="Fabio" userId="6de9d4a5-0739-4aa8-aa09-2d6cfbf86b0a" providerId="ADAL" clId="{D65F1D99-24F0-4592-9417-3C44C1DE4AF2}" dt="2021-11-10T15:35:25.590" v="157" actId="1076"/>
        <pc:sldMkLst>
          <pc:docMk/>
          <pc:sldMk cId="3040908066" sldId="364"/>
        </pc:sldMkLst>
        <pc:spChg chg="add mod">
          <ac:chgData name="Fabio" userId="6de9d4a5-0739-4aa8-aa09-2d6cfbf86b0a" providerId="ADAL" clId="{D65F1D99-24F0-4592-9417-3C44C1DE4AF2}" dt="2021-11-10T15:34:59.165" v="149" actId="14100"/>
          <ac:spMkLst>
            <pc:docMk/>
            <pc:sldMk cId="3040908066" sldId="364"/>
            <ac:spMk id="3" creationId="{FC4DF68A-EC68-4213-8AE8-A77F4CFF4C3A}"/>
          </ac:spMkLst>
        </pc:spChg>
        <pc:spChg chg="add mod">
          <ac:chgData name="Fabio" userId="6de9d4a5-0739-4aa8-aa09-2d6cfbf86b0a" providerId="ADAL" clId="{D65F1D99-24F0-4592-9417-3C44C1DE4AF2}" dt="2021-11-10T15:35:21.348" v="155" actId="14100"/>
          <ac:spMkLst>
            <pc:docMk/>
            <pc:sldMk cId="3040908066" sldId="364"/>
            <ac:spMk id="7" creationId="{9029E04C-A335-4FC8-B315-06D382E8303D}"/>
          </ac:spMkLst>
        </pc:spChg>
        <pc:spChg chg="mod">
          <ac:chgData name="Fabio" userId="6de9d4a5-0739-4aa8-aa09-2d6cfbf86b0a" providerId="ADAL" clId="{D65F1D99-24F0-4592-9417-3C44C1DE4AF2}" dt="2021-11-10T15:33:37.011" v="139"/>
          <ac:spMkLst>
            <pc:docMk/>
            <pc:sldMk cId="3040908066" sldId="364"/>
            <ac:spMk id="259" creationId="{00000000-0000-0000-0000-000000000000}"/>
          </ac:spMkLst>
        </pc:spChg>
        <pc:picChg chg="ord">
          <ac:chgData name="Fabio" userId="6de9d4a5-0739-4aa8-aa09-2d6cfbf86b0a" providerId="ADAL" clId="{D65F1D99-24F0-4592-9417-3C44C1DE4AF2}" dt="2021-11-10T15:33:43.622" v="140" actId="170"/>
          <ac:picMkLst>
            <pc:docMk/>
            <pc:sldMk cId="3040908066" sldId="364"/>
            <ac:picMk id="2" creationId="{F0C732BB-2661-4FF3-BEBA-1E1CD409F7FB}"/>
          </ac:picMkLst>
        </pc:picChg>
        <pc:picChg chg="mod">
          <ac:chgData name="Fabio" userId="6de9d4a5-0739-4aa8-aa09-2d6cfbf86b0a" providerId="ADAL" clId="{D65F1D99-24F0-4592-9417-3C44C1DE4AF2}" dt="2021-11-10T15:35:25.590" v="157" actId="1076"/>
          <ac:picMkLst>
            <pc:docMk/>
            <pc:sldMk cId="3040908066" sldId="364"/>
            <ac:picMk id="5" creationId="{49AA084E-16BC-4BAB-92E3-05A0CDB52AB4}"/>
          </ac:picMkLst>
        </pc:picChg>
      </pc:sldChg>
      <pc:sldChg chg="delSp modSp add del mod ord">
        <pc:chgData name="Fabio" userId="6de9d4a5-0739-4aa8-aa09-2d6cfbf86b0a" providerId="ADAL" clId="{D65F1D99-24F0-4592-9417-3C44C1DE4AF2}" dt="2021-11-10T23:34:48.465" v="574" actId="47"/>
        <pc:sldMkLst>
          <pc:docMk/>
          <pc:sldMk cId="3975338858" sldId="365"/>
        </pc:sldMkLst>
        <pc:spChg chg="mod">
          <ac:chgData name="Fabio" userId="6de9d4a5-0739-4aa8-aa09-2d6cfbf86b0a" providerId="ADAL" clId="{D65F1D99-24F0-4592-9417-3C44C1DE4AF2}" dt="2021-11-10T15:35:48.287" v="167" actId="20577"/>
          <ac:spMkLst>
            <pc:docMk/>
            <pc:sldMk cId="3975338858" sldId="365"/>
            <ac:spMk id="258" creationId="{00000000-0000-0000-0000-000000000000}"/>
          </ac:spMkLst>
        </pc:spChg>
        <pc:spChg chg="mod">
          <ac:chgData name="Fabio" userId="6de9d4a5-0739-4aa8-aa09-2d6cfbf86b0a" providerId="ADAL" clId="{D65F1D99-24F0-4592-9417-3C44C1DE4AF2}" dt="2021-11-10T15:35:41.700" v="162" actId="20577"/>
          <ac:spMkLst>
            <pc:docMk/>
            <pc:sldMk cId="3975338858" sldId="365"/>
            <ac:spMk id="259" creationId="{00000000-0000-0000-0000-000000000000}"/>
          </ac:spMkLst>
        </pc:spChg>
        <pc:picChg chg="del">
          <ac:chgData name="Fabio" userId="6de9d4a5-0739-4aa8-aa09-2d6cfbf86b0a" providerId="ADAL" clId="{D65F1D99-24F0-4592-9417-3C44C1DE4AF2}" dt="2021-11-10T15:35:43.664" v="163" actId="478"/>
          <ac:picMkLst>
            <pc:docMk/>
            <pc:sldMk cId="3975338858" sldId="365"/>
            <ac:picMk id="4" creationId="{1C7BD119-D9E7-479F-BE7E-AE9E6E9F0E9E}"/>
          </ac:picMkLst>
        </pc:picChg>
        <pc:picChg chg="del">
          <ac:chgData name="Fabio" userId="6de9d4a5-0739-4aa8-aa09-2d6cfbf86b0a" providerId="ADAL" clId="{D65F1D99-24F0-4592-9417-3C44C1DE4AF2}" dt="2021-11-10T15:35:44.265" v="164" actId="478"/>
          <ac:picMkLst>
            <pc:docMk/>
            <pc:sldMk cId="3975338858" sldId="365"/>
            <ac:picMk id="7" creationId="{3B5CA97D-6CBF-4188-B566-C4F05550B4B0}"/>
          </ac:picMkLst>
        </pc:picChg>
      </pc:sldChg>
      <pc:sldChg chg="addSp modSp add mod modNotesTx">
        <pc:chgData name="Fabio" userId="6de9d4a5-0739-4aa8-aa09-2d6cfbf86b0a" providerId="ADAL" clId="{D65F1D99-24F0-4592-9417-3C44C1DE4AF2}" dt="2021-11-10T23:31:50.482" v="572"/>
        <pc:sldMkLst>
          <pc:docMk/>
          <pc:sldMk cId="2468414814" sldId="366"/>
        </pc:sldMkLst>
        <pc:spChg chg="mod">
          <ac:chgData name="Fabio" userId="6de9d4a5-0739-4aa8-aa09-2d6cfbf86b0a" providerId="ADAL" clId="{D65F1D99-24F0-4592-9417-3C44C1DE4AF2}" dt="2021-11-10T22:40:40.893" v="528"/>
          <ac:spMkLst>
            <pc:docMk/>
            <pc:sldMk cId="2468414814" sldId="366"/>
            <ac:spMk id="258" creationId="{00000000-0000-0000-0000-000000000000}"/>
          </ac:spMkLst>
        </pc:spChg>
        <pc:spChg chg="mod">
          <ac:chgData name="Fabio" userId="6de9d4a5-0739-4aa8-aa09-2d6cfbf86b0a" providerId="ADAL" clId="{D65F1D99-24F0-4592-9417-3C44C1DE4AF2}" dt="2021-11-10T16:00:27.537" v="172" actId="20577"/>
          <ac:spMkLst>
            <pc:docMk/>
            <pc:sldMk cId="2468414814" sldId="366"/>
            <ac:spMk id="259" creationId="{00000000-0000-0000-0000-000000000000}"/>
          </ac:spMkLst>
        </pc:spChg>
        <pc:picChg chg="add mod">
          <ac:chgData name="Fabio" userId="6de9d4a5-0739-4aa8-aa09-2d6cfbf86b0a" providerId="ADAL" clId="{D65F1D99-24F0-4592-9417-3C44C1DE4AF2}" dt="2021-11-10T16:17:53.016" v="199" actId="1076"/>
          <ac:picMkLst>
            <pc:docMk/>
            <pc:sldMk cId="2468414814" sldId="366"/>
            <ac:picMk id="3" creationId="{94B106D5-8DAB-4F8C-A931-584084E93F68}"/>
          </ac:picMkLst>
        </pc:picChg>
      </pc:sldChg>
      <pc:sldChg chg="addSp delSp modSp add mod modNotesTx">
        <pc:chgData name="Fabio" userId="6de9d4a5-0739-4aa8-aa09-2d6cfbf86b0a" providerId="ADAL" clId="{D65F1D99-24F0-4592-9417-3C44C1DE4AF2}" dt="2021-11-10T23:32:05.469" v="573"/>
        <pc:sldMkLst>
          <pc:docMk/>
          <pc:sldMk cId="1535641587" sldId="367"/>
        </pc:sldMkLst>
        <pc:spChg chg="mod">
          <ac:chgData name="Fabio" userId="6de9d4a5-0739-4aa8-aa09-2d6cfbf86b0a" providerId="ADAL" clId="{D65F1D99-24F0-4592-9417-3C44C1DE4AF2}" dt="2021-11-10T22:17:46.633" v="226" actId="14100"/>
          <ac:spMkLst>
            <pc:docMk/>
            <pc:sldMk cId="1535641587" sldId="367"/>
            <ac:spMk id="258" creationId="{00000000-0000-0000-0000-000000000000}"/>
          </ac:spMkLst>
        </pc:spChg>
        <pc:spChg chg="mod">
          <ac:chgData name="Fabio" userId="6de9d4a5-0739-4aa8-aa09-2d6cfbf86b0a" providerId="ADAL" clId="{D65F1D99-24F0-4592-9417-3C44C1DE4AF2}" dt="2021-11-10T16:24:39.355" v="206" actId="20577"/>
          <ac:spMkLst>
            <pc:docMk/>
            <pc:sldMk cId="1535641587" sldId="367"/>
            <ac:spMk id="259" creationId="{00000000-0000-0000-0000-000000000000}"/>
          </ac:spMkLst>
        </pc:spChg>
        <pc:picChg chg="del">
          <ac:chgData name="Fabio" userId="6de9d4a5-0739-4aa8-aa09-2d6cfbf86b0a" providerId="ADAL" clId="{D65F1D99-24F0-4592-9417-3C44C1DE4AF2}" dt="2021-11-10T16:24:31.708" v="201" actId="478"/>
          <ac:picMkLst>
            <pc:docMk/>
            <pc:sldMk cId="1535641587" sldId="367"/>
            <ac:picMk id="3" creationId="{94B106D5-8DAB-4F8C-A931-584084E93F68}"/>
          </ac:picMkLst>
        </pc:picChg>
        <pc:picChg chg="add mod">
          <ac:chgData name="Fabio" userId="6de9d4a5-0739-4aa8-aa09-2d6cfbf86b0a" providerId="ADAL" clId="{D65F1D99-24F0-4592-9417-3C44C1DE4AF2}" dt="2021-11-10T22:18:55.835" v="232" actId="1076"/>
          <ac:picMkLst>
            <pc:docMk/>
            <pc:sldMk cId="1535641587" sldId="367"/>
            <ac:picMk id="3" creationId="{98E93E74-728F-4698-886A-9EA4AC824A3B}"/>
          </ac:picMkLst>
        </pc:picChg>
      </pc:sldChg>
      <pc:sldChg chg="addSp modSp add mod modNotesTx">
        <pc:chgData name="Fabio" userId="6de9d4a5-0739-4aa8-aa09-2d6cfbf86b0a" providerId="ADAL" clId="{D65F1D99-24F0-4592-9417-3C44C1DE4AF2}" dt="2021-11-10T22:43:55.666" v="546" actId="1076"/>
        <pc:sldMkLst>
          <pc:docMk/>
          <pc:sldMk cId="1837561372" sldId="368"/>
        </pc:sldMkLst>
        <pc:spChg chg="add mod">
          <ac:chgData name="Fabio" userId="6de9d4a5-0739-4aa8-aa09-2d6cfbf86b0a" providerId="ADAL" clId="{D65F1D99-24F0-4592-9417-3C44C1DE4AF2}" dt="2021-11-10T22:43:55.666" v="546" actId="1076"/>
          <ac:spMkLst>
            <pc:docMk/>
            <pc:sldMk cId="1837561372" sldId="368"/>
            <ac:spMk id="5" creationId="{9D2BA378-D14C-4D8B-AD56-D133794BE3CD}"/>
          </ac:spMkLst>
        </pc:spChg>
        <pc:spChg chg="mod">
          <ac:chgData name="Fabio" userId="6de9d4a5-0739-4aa8-aa09-2d6cfbf86b0a" providerId="ADAL" clId="{D65F1D99-24F0-4592-9417-3C44C1DE4AF2}" dt="2021-11-10T22:42:44.827" v="535"/>
          <ac:spMkLst>
            <pc:docMk/>
            <pc:sldMk cId="1837561372" sldId="368"/>
            <ac:spMk id="258" creationId="{00000000-0000-0000-0000-000000000000}"/>
          </ac:spMkLst>
        </pc:spChg>
        <pc:spChg chg="mod">
          <ac:chgData name="Fabio" userId="6de9d4a5-0739-4aa8-aa09-2d6cfbf86b0a" providerId="ADAL" clId="{D65F1D99-24F0-4592-9417-3C44C1DE4AF2}" dt="2021-11-10T16:26:46.842" v="209" actId="20577"/>
          <ac:spMkLst>
            <pc:docMk/>
            <pc:sldMk cId="1837561372" sldId="368"/>
            <ac:spMk id="259" creationId="{00000000-0000-0000-0000-000000000000}"/>
          </ac:spMkLst>
        </pc:spChg>
        <pc:picChg chg="add mod">
          <ac:chgData name="Fabio" userId="6de9d4a5-0739-4aa8-aa09-2d6cfbf86b0a" providerId="ADAL" clId="{D65F1D99-24F0-4592-9417-3C44C1DE4AF2}" dt="2021-11-10T22:43:50.387" v="545" actId="1076"/>
          <ac:picMkLst>
            <pc:docMk/>
            <pc:sldMk cId="1837561372" sldId="368"/>
            <ac:picMk id="3" creationId="{44F1E681-2A9B-4D56-B5D7-CB96A3777782}"/>
          </ac:picMkLst>
        </pc:picChg>
      </pc:sldChg>
      <pc:sldChg chg="addSp delSp modSp add mod">
        <pc:chgData name="Fabio" userId="6de9d4a5-0739-4aa8-aa09-2d6cfbf86b0a" providerId="ADAL" clId="{D65F1D99-24F0-4592-9417-3C44C1DE4AF2}" dt="2021-11-10T22:49:19.660" v="567" actId="1076"/>
        <pc:sldMkLst>
          <pc:docMk/>
          <pc:sldMk cId="1956394338" sldId="370"/>
        </pc:sldMkLst>
        <pc:spChg chg="mod">
          <ac:chgData name="Fabio" userId="6de9d4a5-0739-4aa8-aa09-2d6cfbf86b0a" providerId="ADAL" clId="{D65F1D99-24F0-4592-9417-3C44C1DE4AF2}" dt="2021-11-10T22:44:37.923" v="557" actId="20577"/>
          <ac:spMkLst>
            <pc:docMk/>
            <pc:sldMk cId="1956394338" sldId="370"/>
            <ac:spMk id="258" creationId="{00000000-0000-0000-0000-000000000000}"/>
          </ac:spMkLst>
        </pc:spChg>
        <pc:picChg chg="add mod">
          <ac:chgData name="Fabio" userId="6de9d4a5-0739-4aa8-aa09-2d6cfbf86b0a" providerId="ADAL" clId="{D65F1D99-24F0-4592-9417-3C44C1DE4AF2}" dt="2021-11-10T22:49:19.660" v="567" actId="1076"/>
          <ac:picMkLst>
            <pc:docMk/>
            <pc:sldMk cId="1956394338" sldId="370"/>
            <ac:picMk id="3" creationId="{2BBA6183-6674-4054-8B1A-9FD0B66D0F02}"/>
          </ac:picMkLst>
        </pc:picChg>
        <pc:picChg chg="del">
          <ac:chgData name="Fabio" userId="6de9d4a5-0739-4aa8-aa09-2d6cfbf86b0a" providerId="ADAL" clId="{D65F1D99-24F0-4592-9417-3C44C1DE4AF2}" dt="2021-11-10T17:11:53.751" v="218" actId="478"/>
          <ac:picMkLst>
            <pc:docMk/>
            <pc:sldMk cId="1956394338" sldId="370"/>
            <ac:picMk id="3" creationId="{44F1E681-2A9B-4D56-B5D7-CB96A3777782}"/>
          </ac:picMkLst>
        </pc:picChg>
      </pc:sldChg>
      <pc:sldChg chg="addSp delSp modSp add mod">
        <pc:chgData name="Fabio" userId="6de9d4a5-0739-4aa8-aa09-2d6cfbf86b0a" providerId="ADAL" clId="{D65F1D99-24F0-4592-9417-3C44C1DE4AF2}" dt="2021-11-10T22:40:00.812" v="525" actId="1440"/>
        <pc:sldMkLst>
          <pc:docMk/>
          <pc:sldMk cId="1831101638" sldId="371"/>
        </pc:sldMkLst>
        <pc:spChg chg="mod">
          <ac:chgData name="Fabio" userId="6de9d4a5-0739-4aa8-aa09-2d6cfbf86b0a" providerId="ADAL" clId="{D65F1D99-24F0-4592-9417-3C44C1DE4AF2}" dt="2021-11-10T22:39:18.206" v="519" actId="20577"/>
          <ac:spMkLst>
            <pc:docMk/>
            <pc:sldMk cId="1831101638" sldId="371"/>
            <ac:spMk id="258" creationId="{00000000-0000-0000-0000-000000000000}"/>
          </ac:spMkLst>
        </pc:spChg>
        <pc:picChg chg="del">
          <ac:chgData name="Fabio" userId="6de9d4a5-0739-4aa8-aa09-2d6cfbf86b0a" providerId="ADAL" clId="{D65F1D99-24F0-4592-9417-3C44C1DE4AF2}" dt="2021-11-10T22:38:13.730" v="505" actId="478"/>
          <ac:picMkLst>
            <pc:docMk/>
            <pc:sldMk cId="1831101638" sldId="371"/>
            <ac:picMk id="3" creationId="{98E93E74-728F-4698-886A-9EA4AC824A3B}"/>
          </ac:picMkLst>
        </pc:picChg>
        <pc:picChg chg="add mod">
          <ac:chgData name="Fabio" userId="6de9d4a5-0739-4aa8-aa09-2d6cfbf86b0a" providerId="ADAL" clId="{D65F1D99-24F0-4592-9417-3C44C1DE4AF2}" dt="2021-11-10T22:40:00.812" v="525" actId="1440"/>
          <ac:picMkLst>
            <pc:docMk/>
            <pc:sldMk cId="1831101638" sldId="371"/>
            <ac:picMk id="4" creationId="{DF31F1C4-6D6F-470B-83CB-0CC8BF95ADCC}"/>
          </ac:picMkLst>
        </pc:picChg>
      </pc:sldChg>
    </pc:docChg>
  </pc:docChgLst>
  <pc:docChgLst>
    <pc:chgData name="KOTSEV Alexander (JRC-ISPRA)" userId="S::alexander.kotsev@ec.europa.eu::40ab69c7-9102-4312-a7bc-eab8c74e9c3c" providerId="AD" clId="Web-{A7E4512C-F9A0-4152-8F15-3474805FEC81}"/>
    <pc:docChg chg="modSld">
      <pc:chgData name="KOTSEV Alexander (JRC-ISPRA)" userId="S::alexander.kotsev@ec.europa.eu::40ab69c7-9102-4312-a7bc-eab8c74e9c3c" providerId="AD" clId="Web-{A7E4512C-F9A0-4152-8F15-3474805FEC81}" dt="2021-11-10T16:29:47.453" v="230" actId="20577"/>
      <pc:docMkLst>
        <pc:docMk/>
      </pc:docMkLst>
      <pc:sldChg chg="modSp">
        <pc:chgData name="KOTSEV Alexander (JRC-ISPRA)" userId="S::alexander.kotsev@ec.europa.eu::40ab69c7-9102-4312-a7bc-eab8c74e9c3c" providerId="AD" clId="Web-{A7E4512C-F9A0-4152-8F15-3474805FEC81}" dt="2021-11-10T16:28:18.091" v="160" actId="20577"/>
        <pc:sldMkLst>
          <pc:docMk/>
          <pc:sldMk cId="0" sldId="274"/>
        </pc:sldMkLst>
        <pc:spChg chg="mod">
          <ac:chgData name="KOTSEV Alexander (JRC-ISPRA)" userId="S::alexander.kotsev@ec.europa.eu::40ab69c7-9102-4312-a7bc-eab8c74e9c3c" providerId="AD" clId="Web-{A7E4512C-F9A0-4152-8F15-3474805FEC81}" dt="2021-11-10T16:28:18.091" v="160" actId="20577"/>
          <ac:spMkLst>
            <pc:docMk/>
            <pc:sldMk cId="0" sldId="274"/>
            <ac:spMk id="323" creationId="{00000000-0000-0000-0000-000000000000}"/>
          </ac:spMkLst>
        </pc:spChg>
      </pc:sldChg>
      <pc:sldChg chg="modSp">
        <pc:chgData name="KOTSEV Alexander (JRC-ISPRA)" userId="S::alexander.kotsev@ec.europa.eu::40ab69c7-9102-4312-a7bc-eab8c74e9c3c" providerId="AD" clId="Web-{A7E4512C-F9A0-4152-8F15-3474805FEC81}" dt="2021-11-10T16:29:47.453" v="230" actId="20577"/>
        <pc:sldMkLst>
          <pc:docMk/>
          <pc:sldMk cId="4126076702" sldId="302"/>
        </pc:sldMkLst>
        <pc:spChg chg="mod">
          <ac:chgData name="KOTSEV Alexander (JRC-ISPRA)" userId="S::alexander.kotsev@ec.europa.eu::40ab69c7-9102-4312-a7bc-eab8c74e9c3c" providerId="AD" clId="Web-{A7E4512C-F9A0-4152-8F15-3474805FEC81}" dt="2021-11-10T16:29:47.453" v="230" actId="20577"/>
          <ac:spMkLst>
            <pc:docMk/>
            <pc:sldMk cId="4126076702" sldId="302"/>
            <ac:spMk id="258" creationId="{00000000-0000-0000-0000-000000000000}"/>
          </ac:spMkLst>
        </pc:spChg>
      </pc:sldChg>
      <pc:sldChg chg="modSp">
        <pc:chgData name="KOTSEV Alexander (JRC-ISPRA)" userId="S::alexander.kotsev@ec.europa.eu::40ab69c7-9102-4312-a7bc-eab8c74e9c3c" providerId="AD" clId="Web-{A7E4512C-F9A0-4152-8F15-3474805FEC81}" dt="2021-11-10T16:28:06.809" v="157" actId="14100"/>
        <pc:sldMkLst>
          <pc:docMk/>
          <pc:sldMk cId="2622667866" sldId="357"/>
        </pc:sldMkLst>
        <pc:spChg chg="mod">
          <ac:chgData name="KOTSEV Alexander (JRC-ISPRA)" userId="S::alexander.kotsev@ec.europa.eu::40ab69c7-9102-4312-a7bc-eab8c74e9c3c" providerId="AD" clId="Web-{A7E4512C-F9A0-4152-8F15-3474805FEC81}" dt="2021-11-10T16:28:06.809" v="157" actId="14100"/>
          <ac:spMkLst>
            <pc:docMk/>
            <pc:sldMk cId="2622667866" sldId="357"/>
            <ac:spMk id="258" creationId="{00000000-0000-0000-0000-000000000000}"/>
          </ac:spMkLst>
        </pc:spChg>
      </pc:sldChg>
    </pc:docChg>
  </pc:docChgLst>
  <pc:docChgLst>
    <pc:chgData name="VINCI Fabio (JRC-ISPRA-EXT)" userId="S::fabio.vinci@ext.ec.europa.eu::6de9d4a5-0739-4aa8-aa09-2d6cfbf86b0a" providerId="AD" clId="Web-{B329B273-EC93-42C4-9D7E-5897FDAD9712}"/>
    <pc:docChg chg="delSld">
      <pc:chgData name="VINCI Fabio (JRC-ISPRA-EXT)" userId="S::fabio.vinci@ext.ec.europa.eu::6de9d4a5-0739-4aa8-aa09-2d6cfbf86b0a" providerId="AD" clId="Web-{B329B273-EC93-42C4-9D7E-5897FDAD9712}" dt="2021-11-11T07:45:18.008" v="0"/>
      <pc:docMkLst>
        <pc:docMk/>
      </pc:docMkLst>
      <pc:sldChg chg="del">
        <pc:chgData name="VINCI Fabio (JRC-ISPRA-EXT)" userId="S::fabio.vinci@ext.ec.europa.eu::6de9d4a5-0739-4aa8-aa09-2d6cfbf86b0a" providerId="AD" clId="Web-{B329B273-EC93-42C4-9D7E-5897FDAD9712}" dt="2021-11-11T07:45:18.008" v="0"/>
        <pc:sldMkLst>
          <pc:docMk/>
          <pc:sldMk cId="115789154" sldId="325"/>
        </pc:sldMkLst>
      </pc:sldChg>
    </pc:docChg>
  </pc:docChgLst>
  <pc:docChgLst>
    <pc:chgData name="MINGHINI Marco (JRC-ISPRA)" userId="S::marco.minghini@ec.europa.eu::2181d2f3-a7ab-46ba-8a2e-48d1a4e53d75" providerId="AD" clId="Web-{810DD22E-8A2D-421B-9447-D5F2F1A33948}"/>
    <pc:docChg chg="mod modSld">
      <pc:chgData name="MINGHINI Marco (JRC-ISPRA)" userId="S::marco.minghini@ec.europa.eu::2181d2f3-a7ab-46ba-8a2e-48d1a4e53d75" providerId="AD" clId="Web-{810DD22E-8A2D-421B-9447-D5F2F1A33948}" dt="2021-11-10T17:30:00.314" v="3"/>
      <pc:docMkLst>
        <pc:docMk/>
      </pc:docMkLst>
      <pc:sldChg chg="addCm">
        <pc:chgData name="MINGHINI Marco (JRC-ISPRA)" userId="S::marco.minghini@ec.europa.eu::2181d2f3-a7ab-46ba-8a2e-48d1a4e53d75" providerId="AD" clId="Web-{810DD22E-8A2D-421B-9447-D5F2F1A33948}" dt="2021-11-10T17:30:00.314" v="3"/>
        <pc:sldMkLst>
          <pc:docMk/>
          <pc:sldMk cId="1369464931" sldId="350"/>
        </pc:sldMkLst>
      </pc:sldChg>
      <pc:sldChg chg="modSp">
        <pc:chgData name="MINGHINI Marco (JRC-ISPRA)" userId="S::marco.minghini@ec.europa.eu::2181d2f3-a7ab-46ba-8a2e-48d1a4e53d75" providerId="AD" clId="Web-{810DD22E-8A2D-421B-9447-D5F2F1A33948}" dt="2021-11-10T17:27:13.888" v="1" actId="1076"/>
        <pc:sldMkLst>
          <pc:docMk/>
          <pc:sldMk cId="3040908066" sldId="364"/>
        </pc:sldMkLst>
        <pc:spChg chg="mod">
          <ac:chgData name="MINGHINI Marco (JRC-ISPRA)" userId="S::marco.minghini@ec.europa.eu::2181d2f3-a7ab-46ba-8a2e-48d1a4e53d75" providerId="AD" clId="Web-{810DD22E-8A2D-421B-9447-D5F2F1A33948}" dt="2021-11-10T17:27:13.888" v="1" actId="1076"/>
          <ac:spMkLst>
            <pc:docMk/>
            <pc:sldMk cId="3040908066" sldId="364"/>
            <ac:spMk id="3" creationId="{FC4DF68A-EC68-4213-8AE8-A77F4CFF4C3A}"/>
          </ac:spMkLst>
        </pc:spChg>
      </pc:sldChg>
    </pc:docChg>
  </pc:docChgLst>
  <pc:docChgLst>
    <pc:chgData name="KOTSEV Alexander (JRC-ISPRA)" userId="S::alexander.kotsev@ec.europa.eu::40ab69c7-9102-4312-a7bc-eab8c74e9c3c" providerId="AD" clId="Web-{AF4CEF9B-76B7-4DD8-B94F-0F63A5F5E0D9}"/>
    <pc:docChg chg="modSld">
      <pc:chgData name="KOTSEV Alexander (JRC-ISPRA)" userId="S::alexander.kotsev@ec.europa.eu::40ab69c7-9102-4312-a7bc-eab8c74e9c3c" providerId="AD" clId="Web-{AF4CEF9B-76B7-4DD8-B94F-0F63A5F5E0D9}" dt="2021-11-11T07:59:09.163" v="3" actId="20577"/>
      <pc:docMkLst>
        <pc:docMk/>
      </pc:docMkLst>
      <pc:sldChg chg="modSp">
        <pc:chgData name="KOTSEV Alexander (JRC-ISPRA)" userId="S::alexander.kotsev@ec.europa.eu::40ab69c7-9102-4312-a7bc-eab8c74e9c3c" providerId="AD" clId="Web-{AF4CEF9B-76B7-4DD8-B94F-0F63A5F5E0D9}" dt="2021-11-11T07:59:09.163" v="3" actId="20577"/>
        <pc:sldMkLst>
          <pc:docMk/>
          <pc:sldMk cId="2622667866" sldId="357"/>
        </pc:sldMkLst>
        <pc:spChg chg="mod">
          <ac:chgData name="KOTSEV Alexander (JRC-ISPRA)" userId="S::alexander.kotsev@ec.europa.eu::40ab69c7-9102-4312-a7bc-eab8c74e9c3c" providerId="AD" clId="Web-{AF4CEF9B-76B7-4DD8-B94F-0F63A5F5E0D9}" dt="2021-11-11T07:59:09.163" v="3" actId="20577"/>
          <ac:spMkLst>
            <pc:docMk/>
            <pc:sldMk cId="2622667866" sldId="357"/>
            <ac:spMk id="259" creationId="{00000000-0000-0000-0000-000000000000}"/>
          </ac:spMkLst>
        </pc:spChg>
      </pc:sldChg>
    </pc:docChg>
  </pc:docChgLst>
  <pc:docChgLst>
    <pc:chgData name="VINCI Fabio (JRC-ISPRA-EXT)" userId="S::fabio.vinci@ext.ec.europa.eu::6de9d4a5-0739-4aa8-aa09-2d6cfbf86b0a" providerId="AD" clId="Web-{3060905D-89B5-4C4F-B56F-B17A7C95BD8F}"/>
    <pc:docChg chg="modSld">
      <pc:chgData name="VINCI Fabio (JRC-ISPRA-EXT)" userId="S::fabio.vinci@ext.ec.europa.eu::6de9d4a5-0739-4aa8-aa09-2d6cfbf86b0a" providerId="AD" clId="Web-{3060905D-89B5-4C4F-B56F-B17A7C95BD8F}" dt="2021-11-10T14:29:37.505" v="20" actId="1076"/>
      <pc:docMkLst>
        <pc:docMk/>
      </pc:docMkLst>
      <pc:sldChg chg="addSp modSp">
        <pc:chgData name="VINCI Fabio (JRC-ISPRA-EXT)" userId="S::fabio.vinci@ext.ec.europa.eu::6de9d4a5-0739-4aa8-aa09-2d6cfbf86b0a" providerId="AD" clId="Web-{3060905D-89B5-4C4F-B56F-B17A7C95BD8F}" dt="2021-11-10T14:29:37.505" v="20" actId="1076"/>
        <pc:sldMkLst>
          <pc:docMk/>
          <pc:sldMk cId="3254404228" sldId="360"/>
        </pc:sldMkLst>
        <pc:spChg chg="mod">
          <ac:chgData name="VINCI Fabio (JRC-ISPRA-EXT)" userId="S::fabio.vinci@ext.ec.europa.eu::6de9d4a5-0739-4aa8-aa09-2d6cfbf86b0a" providerId="AD" clId="Web-{3060905D-89B5-4C4F-B56F-B17A7C95BD8F}" dt="2021-11-10T14:22:49.573" v="10" actId="14100"/>
          <ac:spMkLst>
            <pc:docMk/>
            <pc:sldMk cId="3254404228" sldId="360"/>
            <ac:spMk id="258" creationId="{00000000-0000-0000-0000-000000000000}"/>
          </ac:spMkLst>
        </pc:spChg>
        <pc:picChg chg="add mod">
          <ac:chgData name="VINCI Fabio (JRC-ISPRA-EXT)" userId="S::fabio.vinci@ext.ec.europa.eu::6de9d4a5-0739-4aa8-aa09-2d6cfbf86b0a" providerId="AD" clId="Web-{3060905D-89B5-4C4F-B56F-B17A7C95BD8F}" dt="2021-11-10T14:28:41.360" v="13" actId="1076"/>
          <ac:picMkLst>
            <pc:docMk/>
            <pc:sldMk cId="3254404228" sldId="360"/>
            <ac:picMk id="2" creationId="{F0C732BB-2661-4FF3-BEBA-1E1CD409F7FB}"/>
          </ac:picMkLst>
        </pc:picChg>
        <pc:picChg chg="add mod">
          <ac:chgData name="VINCI Fabio (JRC-ISPRA-EXT)" userId="S::fabio.vinci@ext.ec.europa.eu::6de9d4a5-0739-4aa8-aa09-2d6cfbf86b0a" providerId="AD" clId="Web-{3060905D-89B5-4C4F-B56F-B17A7C95BD8F}" dt="2021-11-10T14:29:37.505" v="20" actId="1076"/>
          <ac:picMkLst>
            <pc:docMk/>
            <pc:sldMk cId="3254404228" sldId="360"/>
            <ac:picMk id="3" creationId="{A835CEF3-6E5B-444F-8A13-D0052F36F89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endParaRPr sz="800" b="0" i="0" u="none" strike="noStrike" cap="none">
              <a:solidFill>
                <a:schemeClr val="dk1"/>
              </a:solidFill>
              <a:latin typeface="Arial"/>
              <a:ea typeface="Arial"/>
              <a:cs typeface="Arial"/>
              <a:sym typeface="Arial"/>
            </a:endParaRPr>
          </a:p>
        </p:txBody>
      </p:sp>
      <p:sp>
        <p:nvSpPr>
          <p:cNvPr id="111" name="Google Shape;11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dirty="0"/>
          </a:p>
        </p:txBody>
      </p:sp>
      <p:sp>
        <p:nvSpPr>
          <p:cNvPr id="256" name="Google Shape;256;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10908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US" sz="1800" b="0" i="0" u="none" strike="noStrike" baseline="0" dirty="0">
                <a:latin typeface="Arial" panose="020B0604020202020204" pitchFamily="34" charset="0"/>
              </a:rPr>
              <a:t>“Implementation by reference” means that the </a:t>
            </a:r>
            <a:r>
              <a:rPr lang="en-US" sz="1800" b="0" i="0" u="none" strike="noStrike" baseline="0" dirty="0" err="1">
                <a:latin typeface="Arial" panose="020B0604020202020204" pitchFamily="34" charset="0"/>
              </a:rPr>
              <a:t>xlink:href</a:t>
            </a:r>
            <a:r>
              <a:rPr lang="en-US" sz="1800" b="0" i="0" u="none" strike="noStrike" baseline="0" dirty="0">
                <a:latin typeface="Arial" panose="020B0604020202020204" pitchFamily="34" charset="0"/>
              </a:rPr>
              <a:t> attribute is pointing to an XML document that</a:t>
            </a:r>
          </a:p>
          <a:p>
            <a:pPr algn="l"/>
            <a:r>
              <a:rPr lang="fr-FR" sz="1800" b="0" i="0" u="none" strike="noStrike" baseline="0" dirty="0" err="1">
                <a:latin typeface="Arial" panose="020B0604020202020204" pitchFamily="34" charset="0"/>
              </a:rPr>
              <a:t>contains</a:t>
            </a:r>
            <a:r>
              <a:rPr lang="fr-FR" sz="1800" b="0" i="0" u="none" strike="noStrike" baseline="0" dirty="0">
                <a:latin typeface="Arial" panose="020B0604020202020204" pitchFamily="34" charset="0"/>
              </a:rPr>
              <a:t> a </a:t>
            </a:r>
            <a:r>
              <a:rPr lang="fr-FR" sz="1800" b="0" i="1" u="none" strike="noStrike" baseline="0" dirty="0" err="1">
                <a:latin typeface="Arial" panose="020B0604020202020204" pitchFamily="34" charset="0"/>
              </a:rPr>
              <a:t>gmd:MD_DataIdentification</a:t>
            </a:r>
            <a:r>
              <a:rPr lang="fr-FR" sz="1800" b="0" i="1" u="none" strike="noStrike" baseline="0" dirty="0">
                <a:latin typeface="Arial" panose="020B0604020202020204" pitchFamily="34" charset="0"/>
              </a:rPr>
              <a:t> </a:t>
            </a:r>
            <a:r>
              <a:rPr lang="fr-FR" sz="1800" b="0" i="0" u="none" strike="noStrike" baseline="0" dirty="0" err="1">
                <a:latin typeface="Arial" panose="020B0604020202020204" pitchFamily="34" charset="0"/>
              </a:rPr>
              <a:t>object</a:t>
            </a:r>
            <a:r>
              <a:rPr lang="fr-FR" sz="1800" b="0" i="0" u="none" strike="noStrike" baseline="0" dirty="0">
                <a:latin typeface="Arial" panose="020B0604020202020204" pitchFamily="34" charset="0"/>
              </a:rPr>
              <a:t>.</a:t>
            </a:r>
          </a:p>
          <a:p>
            <a:pPr algn="l"/>
            <a:r>
              <a:rPr lang="en-US" sz="1800" b="0" i="0" u="none" strike="noStrike" baseline="0" dirty="0">
                <a:latin typeface="Arial" panose="020B0604020202020204" pitchFamily="34" charset="0"/>
              </a:rPr>
              <a:t>Point to the </a:t>
            </a:r>
            <a:r>
              <a:rPr lang="en-US" sz="1800" b="0" i="1" u="none" strike="noStrike" baseline="0" dirty="0" err="1">
                <a:latin typeface="Arial" panose="020B0604020202020204" pitchFamily="34" charset="0"/>
              </a:rPr>
              <a:t>gmd:MD_DataIdentification</a:t>
            </a:r>
            <a:r>
              <a:rPr lang="en-US" sz="1800" b="0" i="1" u="none" strike="noStrike" baseline="0" dirty="0">
                <a:latin typeface="Arial" panose="020B0604020202020204" pitchFamily="34" charset="0"/>
              </a:rPr>
              <a:t> </a:t>
            </a:r>
            <a:r>
              <a:rPr lang="en-US" sz="1800" b="0" i="0" u="none" strike="noStrike" baseline="0" dirty="0">
                <a:latin typeface="Arial" panose="020B0604020202020204" pitchFamily="34" charset="0"/>
              </a:rPr>
              <a:t>element by using the Unique Resource Identifier</a:t>
            </a:r>
            <a:endParaRPr dirty="0"/>
          </a:p>
        </p:txBody>
      </p:sp>
      <p:sp>
        <p:nvSpPr>
          <p:cNvPr id="256" name="Google Shape;256;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783847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US" b="0" i="0">
                <a:solidFill>
                  <a:srgbClr val="000000"/>
                </a:solidFill>
                <a:effectLst/>
                <a:latin typeface="Calibri" panose="020F0502020204030204" pitchFamily="34" charset="0"/>
              </a:rPr>
              <a:t>The meeting will be focused on approving the bare minimum requirements/good  practices/recommendations included in the proposal, so that this Action can be finally closed. We also anticipate that, in the unfortunate case  where no agreement can be found during the meeting,  we will have no other option but to handover the leadership of the  sub-group to any of you who would be interested.</a:t>
            </a:r>
          </a:p>
          <a:p>
            <a:r>
              <a:rPr lang="en-US"/>
              <a:t/>
            </a:r>
            <a:br>
              <a:rPr lang="en-US"/>
            </a:br>
            <a:endParaRPr/>
          </a:p>
        </p:txBody>
      </p:sp>
      <p:sp>
        <p:nvSpPr>
          <p:cNvPr id="256" name="Google Shape;256;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119329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US" b="0" i="0">
                <a:solidFill>
                  <a:srgbClr val="000000"/>
                </a:solidFill>
                <a:effectLst/>
                <a:latin typeface="Calibri" panose="020F0502020204030204" pitchFamily="34" charset="0"/>
              </a:rPr>
              <a:t>The meeting will be focused on approving the bare minimum requirements/good  practices/recommendations included in the proposal, so that this Action can be finally closed. We also anticipate that, in the unfortunate case  where no agreement can be found during the meeting,  we will have no other option but to handover the leadership of the  sub-group to any of you who would be interested.</a:t>
            </a:r>
          </a:p>
          <a:p>
            <a:r>
              <a:rPr lang="en-US"/>
              <a:t/>
            </a:r>
            <a:br>
              <a:rPr lang="en-US"/>
            </a:br>
            <a:endParaRPr/>
          </a:p>
        </p:txBody>
      </p:sp>
      <p:sp>
        <p:nvSpPr>
          <p:cNvPr id="256" name="Google Shape;256;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3445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US" b="0" i="0">
                <a:solidFill>
                  <a:srgbClr val="000000"/>
                </a:solidFill>
                <a:effectLst/>
                <a:latin typeface="Calibri" panose="020F0502020204030204" pitchFamily="34" charset="0"/>
              </a:rPr>
              <a:t>The meeting will be focused on approving the bare minimum requirements/good  practices/recommendations included in the proposal, so that this Action can be finally closed. We also anticipate that, in the unfortunate case  where no agreement can be found during the meeting,  we will have no other option but to handover the leadership of the  sub-group to any of you who would be interested.</a:t>
            </a:r>
          </a:p>
          <a:p>
            <a:r>
              <a:rPr lang="en-US"/>
              <a:t/>
            </a:r>
            <a:br>
              <a:rPr lang="en-US"/>
            </a:br>
            <a:endParaRPr/>
          </a:p>
        </p:txBody>
      </p:sp>
      <p:sp>
        <p:nvSpPr>
          <p:cNvPr id="256" name="Google Shape;256;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488442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US" b="0" i="0">
                <a:solidFill>
                  <a:srgbClr val="000000"/>
                </a:solidFill>
                <a:effectLst/>
                <a:latin typeface="Calibri" panose="020F0502020204030204" pitchFamily="34" charset="0"/>
              </a:rPr>
              <a:t>The meeting will be focused on approving the bare minimum requirements/good  practices/recommendations included in the proposal, so that this Action can be finally closed. We also anticipate that, in the unfortunate case  where no agreement can be found during the meeting,  we will have no other option but to handover the leadership of the  sub-group to any of you who would be interested.</a:t>
            </a:r>
          </a:p>
          <a:p>
            <a:r>
              <a:rPr lang="en-US"/>
              <a:t/>
            </a:r>
            <a:br>
              <a:rPr lang="en-US"/>
            </a:br>
            <a:endParaRPr/>
          </a:p>
        </p:txBody>
      </p:sp>
      <p:sp>
        <p:nvSpPr>
          <p:cNvPr id="256" name="Google Shape;256;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89375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US" b="0" i="0">
                <a:solidFill>
                  <a:srgbClr val="000000"/>
                </a:solidFill>
                <a:effectLst/>
                <a:latin typeface="Calibri" panose="020F0502020204030204" pitchFamily="34" charset="0"/>
              </a:rPr>
              <a:t>The meeting will be focused on approving the bare minimum requirements/good  practices/recommendations included in the proposal, so that this Action can be finally closed. We also anticipate that, in the unfortunate case  where no agreement can be found during the meeting,  we will have no other option but to handover the leadership of the  sub-group to any of you who would be interested.</a:t>
            </a:r>
          </a:p>
          <a:p>
            <a:r>
              <a:rPr lang="en-US"/>
              <a:t/>
            </a:r>
            <a:br>
              <a:rPr lang="en-US"/>
            </a:br>
            <a:endParaRPr/>
          </a:p>
        </p:txBody>
      </p:sp>
      <p:sp>
        <p:nvSpPr>
          <p:cNvPr id="256" name="Google Shape;256;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488101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cSld name="Cover">
    <p:spTree>
      <p:nvGrpSpPr>
        <p:cNvPr id="1" name="Shape 12"/>
        <p:cNvGrpSpPr/>
        <p:nvPr/>
      </p:nvGrpSpPr>
      <p:grpSpPr>
        <a:xfrm>
          <a:off x="0" y="0"/>
          <a:ext cx="0" cy="0"/>
          <a:chOff x="0" y="0"/>
          <a:chExt cx="0" cy="0"/>
        </a:xfrm>
      </p:grpSpPr>
      <p:sp>
        <p:nvSpPr>
          <p:cNvPr id="13" name="Google Shape;13;p23"/>
          <p:cNvSpPr/>
          <p:nvPr/>
        </p:nvSpPr>
        <p:spPr>
          <a:xfrm>
            <a:off x="0" y="1073101"/>
            <a:ext cx="12192000" cy="5784900"/>
          </a:xfrm>
          <a:prstGeom prst="rect">
            <a:avLst/>
          </a:prstGeom>
          <a:gradFill>
            <a:gsLst>
              <a:gs pos="0">
                <a:srgbClr val="0D6CB4"/>
              </a:gs>
              <a:gs pos="47000">
                <a:srgbClr val="0D6CB4"/>
              </a:gs>
              <a:gs pos="77000">
                <a:srgbClr val="227DC1"/>
              </a:gs>
              <a:gs pos="100000">
                <a:schemeClr val="accent2"/>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4"/>
              </a:solidFill>
              <a:latin typeface="Arial"/>
              <a:ea typeface="Arial"/>
              <a:cs typeface="Arial"/>
              <a:sym typeface="Arial"/>
            </a:endParaRPr>
          </a:p>
        </p:txBody>
      </p:sp>
      <p:sp>
        <p:nvSpPr>
          <p:cNvPr id="14" name="Google Shape;14;p23"/>
          <p:cNvSpPr txBox="1">
            <a:spLocks noGrp="1"/>
          </p:cNvSpPr>
          <p:nvPr>
            <p:ph type="ctrTitle"/>
          </p:nvPr>
        </p:nvSpPr>
        <p:spPr>
          <a:xfrm>
            <a:off x="1071349" y="1992572"/>
            <a:ext cx="10290265" cy="214952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5" name="Google Shape;15;p23"/>
          <p:cNvCxnSpPr/>
          <p:nvPr/>
        </p:nvCxnSpPr>
        <p:spPr>
          <a:xfrm>
            <a:off x="838200" y="1978925"/>
            <a:ext cx="0" cy="4879075"/>
          </a:xfrm>
          <a:prstGeom prst="straightConnector1">
            <a:avLst/>
          </a:prstGeom>
          <a:noFill/>
          <a:ln w="28575" cap="flat" cmpd="sng">
            <a:solidFill>
              <a:schemeClr val="accent5"/>
            </a:solidFill>
            <a:prstDash val="solid"/>
            <a:miter lim="800000"/>
            <a:headEnd type="none" w="sm" len="sm"/>
            <a:tailEnd type="none" w="sm" len="sm"/>
          </a:ln>
        </p:spPr>
      </p:cxnSp>
      <p:sp>
        <p:nvSpPr>
          <p:cNvPr id="16" name="Google Shape;16;p23"/>
          <p:cNvSpPr txBox="1">
            <a:spLocks noGrp="1"/>
          </p:cNvSpPr>
          <p:nvPr>
            <p:ph type="subTitle" idx="1"/>
          </p:nvPr>
        </p:nvSpPr>
        <p:spPr>
          <a:xfrm>
            <a:off x="1071350" y="4418049"/>
            <a:ext cx="10290265" cy="89775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2800"/>
              <a:buFont typeface="Arial"/>
              <a:buNone/>
              <a:defRPr sz="2800" b="0" i="0" u="none" strike="noStrike" cap="none">
                <a:solidFill>
                  <a:schemeClr val="accent5"/>
                </a:solidFill>
                <a:latin typeface="Arial"/>
                <a:ea typeface="Arial"/>
                <a:cs typeface="Arial"/>
                <a:sym typeface="Arial"/>
              </a:defRPr>
            </a:lvl1pPr>
            <a:lvl2pPr marR="0" lvl="1" algn="ctr" rtl="0">
              <a:lnSpc>
                <a:spcPct val="100000"/>
              </a:lnSpc>
              <a:spcBef>
                <a:spcPts val="180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1800"/>
              </a:spcBef>
              <a:spcAft>
                <a:spcPts val="0"/>
              </a:spcAft>
              <a:buClr>
                <a:srgbClr val="2B91C5"/>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1800"/>
              </a:spcBef>
              <a:spcAft>
                <a:spcPts val="0"/>
              </a:spcAft>
              <a:buClr>
                <a:srgbClr val="2B91C5"/>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100000"/>
              </a:lnSpc>
              <a:spcBef>
                <a:spcPts val="1800"/>
              </a:spcBef>
              <a:spcAft>
                <a:spcPts val="0"/>
              </a:spcAft>
              <a:buClr>
                <a:srgbClr val="2B91C5"/>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18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7" name="Google Shape;17;p23"/>
          <p:cNvSpPr txBox="1">
            <a:spLocks noGrp="1"/>
          </p:cNvSpPr>
          <p:nvPr>
            <p:ph type="body" idx="2"/>
          </p:nvPr>
        </p:nvSpPr>
        <p:spPr>
          <a:xfrm>
            <a:off x="6094413" y="5391726"/>
            <a:ext cx="5267202" cy="877455"/>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rgbClr val="2B91C5"/>
              </a:buClr>
              <a:buSzPts val="2200"/>
              <a:buFont typeface="Arial"/>
              <a:buNone/>
              <a:defRPr sz="2200" b="0" i="1" u="none" strike="noStrike" cap="none">
                <a:solidFill>
                  <a:schemeClr val="lt1"/>
                </a:solidFill>
                <a:latin typeface="Arial"/>
                <a:ea typeface="Arial"/>
                <a:cs typeface="Arial"/>
                <a:sym typeface="Arial"/>
              </a:defRPr>
            </a:lvl1pPr>
            <a:lvl2pPr marL="914400" marR="0" lvl="1" indent="-355600" algn="l" rtl="0">
              <a:lnSpc>
                <a:spcPct val="100000"/>
              </a:lnSpc>
              <a:spcBef>
                <a:spcPts val="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8" name="Google Shape;18;p23" descr="Footer.jpg"/>
          <p:cNvPicPr preferRelativeResize="0"/>
          <p:nvPr/>
        </p:nvPicPr>
        <p:blipFill rotWithShape="1">
          <a:blip r:embed="rId2">
            <a:alphaModFix/>
          </a:blip>
          <a:srcRect/>
          <a:stretch/>
        </p:blipFill>
        <p:spPr>
          <a:xfrm>
            <a:off x="5747221" y="6390001"/>
            <a:ext cx="697559" cy="467999"/>
          </a:xfrm>
          <a:prstGeom prst="rect">
            <a:avLst/>
          </a:prstGeom>
          <a:noFill/>
          <a:ln>
            <a:noFill/>
          </a:ln>
        </p:spPr>
      </p:pic>
      <p:pic>
        <p:nvPicPr>
          <p:cNvPr id="19" name="Google Shape;19;p23" descr="EC-JRC-logo_vertical_EN_pos_transparent-background.png"/>
          <p:cNvPicPr preferRelativeResize="0"/>
          <p:nvPr/>
        </p:nvPicPr>
        <p:blipFill rotWithShape="1">
          <a:blip r:embed="rId3">
            <a:alphaModFix/>
          </a:blip>
          <a:srcRect l="3733" t="5039" r="4158" b="4382"/>
          <a:stretch/>
        </p:blipFill>
        <p:spPr>
          <a:xfrm>
            <a:off x="5373779" y="264907"/>
            <a:ext cx="1674947" cy="115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_photo">
  <p:cSld name="Title_photo">
    <p:spTree>
      <p:nvGrpSpPr>
        <p:cNvPr id="1" name="Shape 64"/>
        <p:cNvGrpSpPr/>
        <p:nvPr/>
      </p:nvGrpSpPr>
      <p:grpSpPr>
        <a:xfrm>
          <a:off x="0" y="0"/>
          <a:ext cx="0" cy="0"/>
          <a:chOff x="0" y="0"/>
          <a:chExt cx="0" cy="0"/>
        </a:xfrm>
      </p:grpSpPr>
      <p:sp>
        <p:nvSpPr>
          <p:cNvPr id="65" name="Google Shape;65;p32"/>
          <p:cNvSpPr>
            <a:spLocks noGrp="1"/>
          </p:cNvSpPr>
          <p:nvPr>
            <p:ph type="pic" idx="2"/>
          </p:nvPr>
        </p:nvSpPr>
        <p:spPr>
          <a:xfrm>
            <a:off x="0" y="1750540"/>
            <a:ext cx="12192000" cy="4245448"/>
          </a:xfrm>
          <a:prstGeom prst="rect">
            <a:avLst/>
          </a:prstGeom>
          <a:solidFill>
            <a:schemeClr val="lt2"/>
          </a:solid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6" name="Google Shape;66;p32"/>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67" name="Google Shape;67;p32"/>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Slide">
  <p:cSld name="Quote Slide">
    <p:spTree>
      <p:nvGrpSpPr>
        <p:cNvPr id="1" name="Shape 68"/>
        <p:cNvGrpSpPr/>
        <p:nvPr/>
      </p:nvGrpSpPr>
      <p:grpSpPr>
        <a:xfrm>
          <a:off x="0" y="0"/>
          <a:ext cx="0" cy="0"/>
          <a:chOff x="0" y="0"/>
          <a:chExt cx="0" cy="0"/>
        </a:xfrm>
      </p:grpSpPr>
      <p:sp>
        <p:nvSpPr>
          <p:cNvPr id="69" name="Google Shape;69;p33"/>
          <p:cNvSpPr>
            <a:spLocks noGrp="1"/>
          </p:cNvSpPr>
          <p:nvPr>
            <p:ph type="pic" idx="2"/>
          </p:nvPr>
        </p:nvSpPr>
        <p:spPr>
          <a:xfrm>
            <a:off x="-59635" y="-59635"/>
            <a:ext cx="6155635" cy="6983896"/>
          </a:xfrm>
          <a:prstGeom prst="rect">
            <a:avLst/>
          </a:prstGeom>
          <a:solidFill>
            <a:schemeClr val="lt2"/>
          </a:solidFill>
          <a:ln w="28575" cap="flat" cmpd="sng">
            <a:solidFill>
              <a:schemeClr val="accent5"/>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0" name="Google Shape;70;p33"/>
          <p:cNvSpPr/>
          <p:nvPr/>
        </p:nvSpPr>
        <p:spPr>
          <a:xfrm>
            <a:off x="3214048" y="1992573"/>
            <a:ext cx="8550322" cy="361665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71" name="Google Shape;71;p33"/>
          <p:cNvPicPr preferRelativeResize="0"/>
          <p:nvPr/>
        </p:nvPicPr>
        <p:blipFill rotWithShape="1">
          <a:blip r:embed="rId2">
            <a:alphaModFix/>
          </a:blip>
          <a:srcRect/>
          <a:stretch/>
        </p:blipFill>
        <p:spPr>
          <a:xfrm>
            <a:off x="11127615" y="743802"/>
            <a:ext cx="544923" cy="544923"/>
          </a:xfrm>
          <a:prstGeom prst="rect">
            <a:avLst/>
          </a:prstGeom>
          <a:noFill/>
          <a:ln>
            <a:noFill/>
          </a:ln>
        </p:spPr>
      </p:pic>
      <p:sp>
        <p:nvSpPr>
          <p:cNvPr id="72" name="Google Shape;72;p33"/>
          <p:cNvSpPr txBox="1">
            <a:spLocks noGrp="1"/>
          </p:cNvSpPr>
          <p:nvPr>
            <p:ph type="body" idx="1"/>
          </p:nvPr>
        </p:nvSpPr>
        <p:spPr>
          <a:xfrm>
            <a:off x="3214048" y="1992572"/>
            <a:ext cx="8010798" cy="3616657"/>
          </a:xfrm>
          <a:prstGeom prst="rect">
            <a:avLst/>
          </a:prstGeom>
          <a:solidFill>
            <a:schemeClr val="lt1"/>
          </a:solidFill>
          <a:ln>
            <a:noFill/>
          </a:ln>
        </p:spPr>
        <p:txBody>
          <a:bodyPr spcFirstLastPara="1" wrap="square" lIns="360000" tIns="360000" rIns="360000" bIns="360000" anchor="ctr" anchorCtr="0">
            <a:noAutofit/>
          </a:bodyPr>
          <a:lstStyle>
            <a:lvl1pPr marL="457200" marR="0" lvl="0" indent="-228600" algn="l" rtl="0">
              <a:lnSpc>
                <a:spcPct val="100000"/>
              </a:lnSpc>
              <a:spcBef>
                <a:spcPts val="0"/>
              </a:spcBef>
              <a:spcAft>
                <a:spcPts val="0"/>
              </a:spcAft>
              <a:buClr>
                <a:srgbClr val="2B91C5"/>
              </a:buClr>
              <a:buSzPts val="2400"/>
              <a:buFont typeface="Arial"/>
              <a:buNone/>
              <a:defRPr sz="2400" b="0" i="1" u="none" strike="noStrike" cap="none">
                <a:solidFill>
                  <a:schemeClr val="dk2"/>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and Content (half page)">
  <p:cSld name="Picture and Content (half page)">
    <p:spTree>
      <p:nvGrpSpPr>
        <p:cNvPr id="1" name="Shape 73"/>
        <p:cNvGrpSpPr/>
        <p:nvPr/>
      </p:nvGrpSpPr>
      <p:grpSpPr>
        <a:xfrm>
          <a:off x="0" y="0"/>
          <a:ext cx="0" cy="0"/>
          <a:chOff x="0" y="0"/>
          <a:chExt cx="0" cy="0"/>
        </a:xfrm>
      </p:grpSpPr>
      <p:sp>
        <p:nvSpPr>
          <p:cNvPr id="74" name="Google Shape;74;p34"/>
          <p:cNvSpPr txBox="1">
            <a:spLocks noGrp="1"/>
          </p:cNvSpPr>
          <p:nvPr>
            <p:ph type="body" idx="1"/>
          </p:nvPr>
        </p:nvSpPr>
        <p:spPr>
          <a:xfrm>
            <a:off x="6662614" y="1825625"/>
            <a:ext cx="4583519"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5" name="Google Shape;75;p34"/>
          <p:cNvSpPr txBox="1">
            <a:spLocks noGrp="1"/>
          </p:cNvSpPr>
          <p:nvPr>
            <p:ph type="sldNum" idx="12"/>
          </p:nvPr>
        </p:nvSpPr>
        <p:spPr>
          <a:xfrm>
            <a:off x="838200" y="6131286"/>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76" name="Google Shape;76;p34"/>
          <p:cNvSpPr txBox="1">
            <a:spLocks noGrp="1"/>
          </p:cNvSpPr>
          <p:nvPr>
            <p:ph type="title"/>
          </p:nvPr>
        </p:nvSpPr>
        <p:spPr>
          <a:xfrm>
            <a:off x="6662614" y="586765"/>
            <a:ext cx="4581771"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34"/>
          <p:cNvSpPr>
            <a:spLocks noGrp="1"/>
          </p:cNvSpPr>
          <p:nvPr>
            <p:ph type="pic" idx="2"/>
          </p:nvPr>
        </p:nvSpPr>
        <p:spPr>
          <a:xfrm>
            <a:off x="-46383" y="-46383"/>
            <a:ext cx="6142383" cy="6964017"/>
          </a:xfrm>
          <a:prstGeom prst="rect">
            <a:avLst/>
          </a:prstGeom>
          <a:solidFill>
            <a:schemeClr val="lt2"/>
          </a:solidFill>
          <a:ln w="28575" cap="flat" cmpd="sng">
            <a:solidFill>
              <a:schemeClr val="accent5"/>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orizontal Picture and Content">
  <p:cSld name="Horizontal Picture and Content">
    <p:spTree>
      <p:nvGrpSpPr>
        <p:cNvPr id="1" name="Shape 78"/>
        <p:cNvGrpSpPr/>
        <p:nvPr/>
      </p:nvGrpSpPr>
      <p:grpSpPr>
        <a:xfrm>
          <a:off x="0" y="0"/>
          <a:ext cx="0" cy="0"/>
          <a:chOff x="0" y="0"/>
          <a:chExt cx="0" cy="0"/>
        </a:xfrm>
      </p:grpSpPr>
      <p:sp>
        <p:nvSpPr>
          <p:cNvPr id="79" name="Google Shape;79;p35"/>
          <p:cNvSpPr>
            <a:spLocks noGrp="1"/>
          </p:cNvSpPr>
          <p:nvPr>
            <p:ph type="pic" idx="2"/>
          </p:nvPr>
        </p:nvSpPr>
        <p:spPr>
          <a:xfrm>
            <a:off x="-63280" y="-62165"/>
            <a:ext cx="12318561" cy="3468939"/>
          </a:xfrm>
          <a:prstGeom prst="rect">
            <a:avLst/>
          </a:prstGeom>
          <a:solidFill>
            <a:schemeClr val="lt2"/>
          </a:solidFill>
          <a:ln w="28575" cap="flat" cmpd="sng">
            <a:solidFill>
              <a:schemeClr val="accent5"/>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accent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0" name="Google Shape;80;p35"/>
          <p:cNvSpPr txBox="1">
            <a:spLocks noGrp="1"/>
          </p:cNvSpPr>
          <p:nvPr>
            <p:ph type="title"/>
          </p:nvPr>
        </p:nvSpPr>
        <p:spPr>
          <a:xfrm>
            <a:off x="957385" y="2818576"/>
            <a:ext cx="10287000" cy="628377"/>
          </a:xfrm>
          <a:prstGeom prst="rect">
            <a:avLst/>
          </a:prstGeom>
          <a:solidFill>
            <a:schemeClr val="lt1"/>
          </a:solidFill>
          <a:ln>
            <a:noFill/>
          </a:ln>
        </p:spPr>
        <p:txBody>
          <a:bodyPr spcFirstLastPara="1" wrap="square" lIns="91425" tIns="45700" rIns="91425" bIns="45700" anchor="t" anchorCtr="0">
            <a:sp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Google Shape;81;p35"/>
          <p:cNvSpPr txBox="1">
            <a:spLocks noGrp="1"/>
          </p:cNvSpPr>
          <p:nvPr>
            <p:ph type="body" idx="1"/>
          </p:nvPr>
        </p:nvSpPr>
        <p:spPr>
          <a:xfrm>
            <a:off x="957385" y="3630613"/>
            <a:ext cx="10287000" cy="2365375"/>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images">
  <p:cSld name="3 images">
    <p:spTree>
      <p:nvGrpSpPr>
        <p:cNvPr id="1" name="Shape 82"/>
        <p:cNvGrpSpPr/>
        <p:nvPr/>
      </p:nvGrpSpPr>
      <p:grpSpPr>
        <a:xfrm>
          <a:off x="0" y="0"/>
          <a:ext cx="0" cy="0"/>
          <a:chOff x="0" y="0"/>
          <a:chExt cx="0" cy="0"/>
        </a:xfrm>
      </p:grpSpPr>
      <p:sp>
        <p:nvSpPr>
          <p:cNvPr id="83" name="Google Shape;83;p36"/>
          <p:cNvSpPr>
            <a:spLocks noGrp="1"/>
          </p:cNvSpPr>
          <p:nvPr>
            <p:ph type="pic" idx="2"/>
          </p:nvPr>
        </p:nvSpPr>
        <p:spPr>
          <a:xfrm>
            <a:off x="840157" y="2284667"/>
            <a:ext cx="3347997" cy="2090737"/>
          </a:xfrm>
          <a:prstGeom prst="rect">
            <a:avLst/>
          </a:prstGeom>
          <a:solidFill>
            <a:schemeClr val="lt2"/>
          </a:solid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4" name="Google Shape;84;p36"/>
          <p:cNvSpPr>
            <a:spLocks noGrp="1"/>
          </p:cNvSpPr>
          <p:nvPr>
            <p:ph type="pic" idx="3"/>
          </p:nvPr>
        </p:nvSpPr>
        <p:spPr>
          <a:xfrm>
            <a:off x="7940525" y="2284668"/>
            <a:ext cx="3419998" cy="2090737"/>
          </a:xfrm>
          <a:prstGeom prst="rect">
            <a:avLst/>
          </a:prstGeom>
          <a:solidFill>
            <a:schemeClr val="lt2"/>
          </a:solid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5" name="Google Shape;85;p36"/>
          <p:cNvSpPr>
            <a:spLocks noGrp="1"/>
          </p:cNvSpPr>
          <p:nvPr>
            <p:ph type="pic" idx="4"/>
          </p:nvPr>
        </p:nvSpPr>
        <p:spPr>
          <a:xfrm>
            <a:off x="4390340" y="2284667"/>
            <a:ext cx="3347998" cy="2090737"/>
          </a:xfrm>
          <a:prstGeom prst="rect">
            <a:avLst/>
          </a:prstGeom>
          <a:solidFill>
            <a:schemeClr val="lt2"/>
          </a:solid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6" name="Google Shape;86;p36"/>
          <p:cNvSpPr txBox="1">
            <a:spLocks noGrp="1"/>
          </p:cNvSpPr>
          <p:nvPr>
            <p:ph type="body" idx="1"/>
          </p:nvPr>
        </p:nvSpPr>
        <p:spPr>
          <a:xfrm>
            <a:off x="1179376" y="4038684"/>
            <a:ext cx="2669558" cy="1524235"/>
          </a:xfrm>
          <a:prstGeom prst="rect">
            <a:avLst/>
          </a:prstGeom>
          <a:solidFill>
            <a:schemeClr val="lt1"/>
          </a:solidFill>
          <a:ln>
            <a:noFill/>
          </a:ln>
        </p:spPr>
        <p:txBody>
          <a:bodyPr spcFirstLastPara="1" wrap="square" lIns="91425" tIns="90000" rIns="91425" bIns="45700" anchor="t" anchorCtr="0">
            <a:noAutofit/>
          </a:bodyPr>
          <a:lstStyle>
            <a:lvl1pPr marL="457200" marR="0" lvl="0" indent="-228600" algn="ctr" rtl="0">
              <a:lnSpc>
                <a:spcPct val="100000"/>
              </a:lnSpc>
              <a:spcBef>
                <a:spcPts val="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7" name="Google Shape;87;p36"/>
          <p:cNvSpPr txBox="1">
            <a:spLocks noGrp="1"/>
          </p:cNvSpPr>
          <p:nvPr>
            <p:ph type="body" idx="5"/>
          </p:nvPr>
        </p:nvSpPr>
        <p:spPr>
          <a:xfrm>
            <a:off x="4729560" y="4041944"/>
            <a:ext cx="2669558" cy="1524235"/>
          </a:xfrm>
          <a:prstGeom prst="rect">
            <a:avLst/>
          </a:prstGeom>
          <a:solidFill>
            <a:schemeClr val="lt1"/>
          </a:solidFill>
          <a:ln>
            <a:noFill/>
          </a:ln>
        </p:spPr>
        <p:txBody>
          <a:bodyPr spcFirstLastPara="1" wrap="square" lIns="91425" tIns="90000" rIns="91425" bIns="45700" anchor="t" anchorCtr="0">
            <a:noAutofit/>
          </a:bodyPr>
          <a:lstStyle>
            <a:lvl1pPr marL="457200" marR="0" lvl="0" indent="-228600" algn="ctr" rtl="0">
              <a:lnSpc>
                <a:spcPct val="100000"/>
              </a:lnSpc>
              <a:spcBef>
                <a:spcPts val="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8" name="Google Shape;88;p36"/>
          <p:cNvSpPr txBox="1">
            <a:spLocks noGrp="1"/>
          </p:cNvSpPr>
          <p:nvPr>
            <p:ph type="body" idx="6"/>
          </p:nvPr>
        </p:nvSpPr>
        <p:spPr>
          <a:xfrm>
            <a:off x="8315745" y="4037437"/>
            <a:ext cx="2669558" cy="1524235"/>
          </a:xfrm>
          <a:prstGeom prst="rect">
            <a:avLst/>
          </a:prstGeom>
          <a:solidFill>
            <a:schemeClr val="lt1"/>
          </a:solidFill>
          <a:ln>
            <a:noFill/>
          </a:ln>
        </p:spPr>
        <p:txBody>
          <a:bodyPr spcFirstLastPara="1" wrap="square" lIns="91425" tIns="90000" rIns="91425" bIns="45700" anchor="t" anchorCtr="0">
            <a:noAutofit/>
          </a:bodyPr>
          <a:lstStyle>
            <a:lvl1pPr marL="457200" marR="0" lvl="0" indent="-228600" algn="ctr" rtl="0">
              <a:lnSpc>
                <a:spcPct val="100000"/>
              </a:lnSpc>
              <a:spcBef>
                <a:spcPts val="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9" name="Google Shape;89;p36"/>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90" name="Google Shape;90;p36"/>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 images">
  <p:cSld name="4 images">
    <p:spTree>
      <p:nvGrpSpPr>
        <p:cNvPr id="1" name="Shape 91"/>
        <p:cNvGrpSpPr/>
        <p:nvPr/>
      </p:nvGrpSpPr>
      <p:grpSpPr>
        <a:xfrm>
          <a:off x="0" y="0"/>
          <a:ext cx="0" cy="0"/>
          <a:chOff x="0" y="0"/>
          <a:chExt cx="0" cy="0"/>
        </a:xfrm>
      </p:grpSpPr>
      <p:sp>
        <p:nvSpPr>
          <p:cNvPr id="92" name="Google Shape;92;p37"/>
          <p:cNvSpPr>
            <a:spLocks noGrp="1"/>
          </p:cNvSpPr>
          <p:nvPr>
            <p:ph type="pic" idx="2"/>
          </p:nvPr>
        </p:nvSpPr>
        <p:spPr>
          <a:xfrm>
            <a:off x="3489177" y="2159957"/>
            <a:ext cx="2518900" cy="1728000"/>
          </a:xfrm>
          <a:prstGeom prst="rect">
            <a:avLst/>
          </a:prstGeom>
          <a:solidFill>
            <a:schemeClr val="lt2"/>
          </a:solid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3" name="Google Shape;93;p37"/>
          <p:cNvSpPr>
            <a:spLocks noGrp="1"/>
          </p:cNvSpPr>
          <p:nvPr>
            <p:ph type="pic" idx="3"/>
          </p:nvPr>
        </p:nvSpPr>
        <p:spPr>
          <a:xfrm>
            <a:off x="3489175" y="4076343"/>
            <a:ext cx="2520000" cy="1728000"/>
          </a:xfrm>
          <a:prstGeom prst="rect">
            <a:avLst/>
          </a:prstGeom>
          <a:solidFill>
            <a:schemeClr val="lt2"/>
          </a:solid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4" name="Google Shape;94;p37"/>
          <p:cNvSpPr>
            <a:spLocks noGrp="1"/>
          </p:cNvSpPr>
          <p:nvPr>
            <p:ph type="pic" idx="4"/>
          </p:nvPr>
        </p:nvSpPr>
        <p:spPr>
          <a:xfrm>
            <a:off x="6197546" y="2159956"/>
            <a:ext cx="2520000" cy="1728000"/>
          </a:xfrm>
          <a:prstGeom prst="rect">
            <a:avLst/>
          </a:prstGeom>
          <a:solidFill>
            <a:schemeClr val="lt2"/>
          </a:solid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5" name="Google Shape;95;p37"/>
          <p:cNvSpPr txBox="1">
            <a:spLocks noGrp="1"/>
          </p:cNvSpPr>
          <p:nvPr>
            <p:ph type="body" idx="1"/>
          </p:nvPr>
        </p:nvSpPr>
        <p:spPr>
          <a:xfrm>
            <a:off x="8887605" y="4076342"/>
            <a:ext cx="2483779" cy="1728000"/>
          </a:xfrm>
          <a:prstGeom prst="rect">
            <a:avLst/>
          </a:prstGeom>
          <a:noFill/>
          <a:ln>
            <a:noFill/>
          </a:ln>
        </p:spPr>
        <p:txBody>
          <a:bodyPr spcFirstLastPara="1" wrap="square" lIns="91425" tIns="90000" rIns="91425" bIns="45700" anchor="t" anchorCtr="0">
            <a:noAutofit/>
          </a:bodyPr>
          <a:lstStyle>
            <a:lvl1pPr marL="457200" marR="0" lvl="0" indent="-228600" algn="l" rtl="0">
              <a:lnSpc>
                <a:spcPct val="100000"/>
              </a:lnSpc>
              <a:spcBef>
                <a:spcPts val="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6" name="Google Shape;96;p37"/>
          <p:cNvSpPr txBox="1">
            <a:spLocks noGrp="1"/>
          </p:cNvSpPr>
          <p:nvPr>
            <p:ph type="body" idx="5"/>
          </p:nvPr>
        </p:nvSpPr>
        <p:spPr>
          <a:xfrm>
            <a:off x="957385" y="2159957"/>
            <a:ext cx="2334846" cy="1728000"/>
          </a:xfrm>
          <a:prstGeom prst="rect">
            <a:avLst/>
          </a:prstGeom>
          <a:noFill/>
          <a:ln>
            <a:noFill/>
          </a:ln>
        </p:spPr>
        <p:txBody>
          <a:bodyPr spcFirstLastPara="1" wrap="square" lIns="91425" tIns="90000" rIns="91425" bIns="45700" anchor="t" anchorCtr="0">
            <a:noAutofit/>
          </a:bodyPr>
          <a:lstStyle>
            <a:lvl1pPr marL="457200" marR="0" lvl="0" indent="-228600" algn="r" rtl="0">
              <a:lnSpc>
                <a:spcPct val="100000"/>
              </a:lnSpc>
              <a:spcBef>
                <a:spcPts val="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7" name="Google Shape;97;p37"/>
          <p:cNvSpPr>
            <a:spLocks noGrp="1"/>
          </p:cNvSpPr>
          <p:nvPr>
            <p:ph type="pic" idx="6"/>
          </p:nvPr>
        </p:nvSpPr>
        <p:spPr>
          <a:xfrm>
            <a:off x="6197548" y="4076342"/>
            <a:ext cx="2520000" cy="1728000"/>
          </a:xfrm>
          <a:prstGeom prst="rect">
            <a:avLst/>
          </a:prstGeom>
          <a:solidFill>
            <a:schemeClr val="lt2"/>
          </a:solid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8" name="Google Shape;98;p37"/>
          <p:cNvSpPr txBox="1">
            <a:spLocks noGrp="1"/>
          </p:cNvSpPr>
          <p:nvPr>
            <p:ph type="body" idx="7"/>
          </p:nvPr>
        </p:nvSpPr>
        <p:spPr>
          <a:xfrm>
            <a:off x="957385" y="4076343"/>
            <a:ext cx="2334846" cy="1728000"/>
          </a:xfrm>
          <a:prstGeom prst="rect">
            <a:avLst/>
          </a:prstGeom>
          <a:noFill/>
          <a:ln>
            <a:noFill/>
          </a:ln>
        </p:spPr>
        <p:txBody>
          <a:bodyPr spcFirstLastPara="1" wrap="square" lIns="91425" tIns="90000" rIns="91425" bIns="45700" anchor="t" anchorCtr="0">
            <a:noAutofit/>
          </a:bodyPr>
          <a:lstStyle>
            <a:lvl1pPr marL="457200" marR="0" lvl="0" indent="-228600" algn="r" rtl="0">
              <a:lnSpc>
                <a:spcPct val="100000"/>
              </a:lnSpc>
              <a:spcBef>
                <a:spcPts val="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9" name="Google Shape;99;p37"/>
          <p:cNvSpPr txBox="1">
            <a:spLocks noGrp="1"/>
          </p:cNvSpPr>
          <p:nvPr>
            <p:ph type="body" idx="8"/>
          </p:nvPr>
        </p:nvSpPr>
        <p:spPr>
          <a:xfrm>
            <a:off x="8919308" y="2159956"/>
            <a:ext cx="2452077" cy="1728000"/>
          </a:xfrm>
          <a:prstGeom prst="rect">
            <a:avLst/>
          </a:prstGeom>
          <a:noFill/>
          <a:ln>
            <a:noFill/>
          </a:ln>
        </p:spPr>
        <p:txBody>
          <a:bodyPr spcFirstLastPara="1" wrap="square" lIns="91425" tIns="90000" rIns="91425" bIns="45700" anchor="t" anchorCtr="0">
            <a:noAutofit/>
          </a:bodyPr>
          <a:lstStyle>
            <a:lvl1pPr marL="457200" marR="0" lvl="0" indent="-228600" algn="l" rtl="0">
              <a:lnSpc>
                <a:spcPct val="100000"/>
              </a:lnSpc>
              <a:spcBef>
                <a:spcPts val="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0" name="Google Shape;100;p37"/>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01" name="Google Shape;101;p37"/>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st slide (option 2)">
  <p:cSld name="Last slide (option 2)">
    <p:spTree>
      <p:nvGrpSpPr>
        <p:cNvPr id="1" name="Shape 103"/>
        <p:cNvGrpSpPr/>
        <p:nvPr/>
      </p:nvGrpSpPr>
      <p:grpSpPr>
        <a:xfrm>
          <a:off x="0" y="0"/>
          <a:ext cx="0" cy="0"/>
          <a:chOff x="0" y="0"/>
          <a:chExt cx="0" cy="0"/>
        </a:xfrm>
      </p:grpSpPr>
      <p:sp>
        <p:nvSpPr>
          <p:cNvPr id="104" name="Google Shape;104;p39"/>
          <p:cNvSpPr/>
          <p:nvPr/>
        </p:nvSpPr>
        <p:spPr>
          <a:xfrm>
            <a:off x="0" y="0"/>
            <a:ext cx="12192000" cy="3432175"/>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05" name="Google Shape;105;p39"/>
          <p:cNvCxnSpPr/>
          <p:nvPr/>
        </p:nvCxnSpPr>
        <p:spPr>
          <a:xfrm>
            <a:off x="838200" y="0"/>
            <a:ext cx="0" cy="2362711"/>
          </a:xfrm>
          <a:prstGeom prst="straightConnector1">
            <a:avLst/>
          </a:prstGeom>
          <a:noFill/>
          <a:ln w="28575" cap="flat" cmpd="sng">
            <a:solidFill>
              <a:srgbClr val="2174B0"/>
            </a:solidFill>
            <a:prstDash val="solid"/>
            <a:miter lim="800000"/>
            <a:headEnd type="none" w="sm" len="sm"/>
            <a:tailEnd type="none" w="sm" len="sm"/>
          </a:ln>
        </p:spPr>
      </p:cxnSp>
      <p:sp>
        <p:nvSpPr>
          <p:cNvPr id="106" name="Google Shape;106;p39"/>
          <p:cNvSpPr txBox="1">
            <a:spLocks noGrp="1"/>
          </p:cNvSpPr>
          <p:nvPr>
            <p:ph type="ctrTitle"/>
          </p:nvPr>
        </p:nvSpPr>
        <p:spPr>
          <a:xfrm>
            <a:off x="1077013" y="1122363"/>
            <a:ext cx="10020968" cy="1240348"/>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2174B0"/>
              </a:buClr>
              <a:buSzPts val="6000"/>
              <a:buFont typeface="Arial"/>
              <a:buNone/>
              <a:defRPr sz="6000" b="0" i="0" u="none" strike="noStrike" cap="none">
                <a:solidFill>
                  <a:srgbClr val="2174B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39"/>
          <p:cNvSpPr txBox="1">
            <a:spLocks noGrp="1"/>
          </p:cNvSpPr>
          <p:nvPr>
            <p:ph type="subTitle" idx="1"/>
          </p:nvPr>
        </p:nvSpPr>
        <p:spPr>
          <a:xfrm>
            <a:off x="1084385" y="3855676"/>
            <a:ext cx="10003692" cy="192529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1400"/>
              <a:buFont typeface="Arial"/>
              <a:buNone/>
              <a:defRPr sz="1400" b="0" i="0" u="none" strike="noStrike" cap="none">
                <a:solidFill>
                  <a:srgbClr val="7F7F7F"/>
                </a:solidFill>
                <a:latin typeface="Arial"/>
                <a:ea typeface="Arial"/>
                <a:cs typeface="Arial"/>
                <a:sym typeface="Arial"/>
              </a:defRPr>
            </a:lvl1pPr>
            <a:lvl2pPr marR="0" lvl="1" algn="ctr" rtl="0">
              <a:lnSpc>
                <a:spcPct val="100000"/>
              </a:lnSpc>
              <a:spcBef>
                <a:spcPts val="180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1800"/>
              </a:spcBef>
              <a:spcAft>
                <a:spcPts val="0"/>
              </a:spcAft>
              <a:buClr>
                <a:srgbClr val="2B91C5"/>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1800"/>
              </a:spcBef>
              <a:spcAft>
                <a:spcPts val="0"/>
              </a:spcAft>
              <a:buClr>
                <a:srgbClr val="2B91C5"/>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100000"/>
              </a:lnSpc>
              <a:spcBef>
                <a:spcPts val="1800"/>
              </a:spcBef>
              <a:spcAft>
                <a:spcPts val="0"/>
              </a:spcAft>
              <a:buClr>
                <a:srgbClr val="2B91C5"/>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18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
        <p:cNvGrpSpPr/>
        <p:nvPr/>
      </p:nvGrpSpPr>
      <p:grpSpPr>
        <a:xfrm>
          <a:off x="0" y="0"/>
          <a:ext cx="0" cy="0"/>
          <a:chOff x="0" y="0"/>
          <a:chExt cx="0" cy="0"/>
        </a:xfrm>
      </p:grpSpPr>
      <p:sp>
        <p:nvSpPr>
          <p:cNvPr id="21" name="Google Shape;21;p24"/>
          <p:cNvSpPr txBox="1">
            <a:spLocks noGrp="1"/>
          </p:cNvSpPr>
          <p:nvPr>
            <p:ph type="body" idx="1"/>
          </p:nvPr>
        </p:nvSpPr>
        <p:spPr>
          <a:xfrm>
            <a:off x="967154" y="1825624"/>
            <a:ext cx="10267462"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22" name="Google Shape;22;p24"/>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
        <p:nvSpPr>
          <p:cNvPr id="23" name="Google Shape;23;p24"/>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st slide (option 1)">
  <p:cSld name="Last slide (option 1)">
    <p:spTree>
      <p:nvGrpSpPr>
        <p:cNvPr id="1" name="Shape 24"/>
        <p:cNvGrpSpPr/>
        <p:nvPr/>
      </p:nvGrpSpPr>
      <p:grpSpPr>
        <a:xfrm>
          <a:off x="0" y="0"/>
          <a:ext cx="0" cy="0"/>
          <a:chOff x="0" y="0"/>
          <a:chExt cx="0" cy="0"/>
        </a:xfrm>
      </p:grpSpPr>
      <p:sp>
        <p:nvSpPr>
          <p:cNvPr id="25" name="Google Shape;25;p25"/>
          <p:cNvSpPr/>
          <p:nvPr/>
        </p:nvSpPr>
        <p:spPr>
          <a:xfrm>
            <a:off x="0" y="1"/>
            <a:ext cx="12192000" cy="3430587"/>
          </a:xfrm>
          <a:prstGeom prst="rect">
            <a:avLst/>
          </a:prstGeom>
          <a:gradFill>
            <a:gsLst>
              <a:gs pos="0">
                <a:srgbClr val="0D6CB4"/>
              </a:gs>
              <a:gs pos="47000">
                <a:srgbClr val="0D6CB4"/>
              </a:gs>
              <a:gs pos="77000">
                <a:srgbClr val="227DC1"/>
              </a:gs>
              <a:gs pos="100000">
                <a:schemeClr val="accent2"/>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4"/>
              </a:solidFill>
              <a:latin typeface="Arial"/>
              <a:ea typeface="Arial"/>
              <a:cs typeface="Arial"/>
              <a:sym typeface="Arial"/>
            </a:endParaRPr>
          </a:p>
        </p:txBody>
      </p:sp>
      <p:sp>
        <p:nvSpPr>
          <p:cNvPr id="26" name="Google Shape;26;p25"/>
          <p:cNvSpPr txBox="1">
            <a:spLocks noGrp="1"/>
          </p:cNvSpPr>
          <p:nvPr>
            <p:ph type="ctrTitle"/>
          </p:nvPr>
        </p:nvSpPr>
        <p:spPr>
          <a:xfrm>
            <a:off x="1077013" y="1122363"/>
            <a:ext cx="10020968" cy="1240348"/>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accent5"/>
              </a:buClr>
              <a:buSzPts val="6000"/>
              <a:buFont typeface="Arial"/>
              <a:buNone/>
              <a:defRPr sz="6000" b="0" i="0" u="none" strike="noStrike" cap="none">
                <a:solidFill>
                  <a:schemeClr val="accent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27" name="Google Shape;27;p25"/>
          <p:cNvCxnSpPr/>
          <p:nvPr/>
        </p:nvCxnSpPr>
        <p:spPr>
          <a:xfrm>
            <a:off x="838200" y="0"/>
            <a:ext cx="0" cy="2362711"/>
          </a:xfrm>
          <a:prstGeom prst="straightConnector1">
            <a:avLst/>
          </a:prstGeom>
          <a:noFill/>
          <a:ln w="28575" cap="flat" cmpd="sng">
            <a:solidFill>
              <a:srgbClr val="F8CC29"/>
            </a:solidFill>
            <a:prstDash val="solid"/>
            <a:miter lim="800000"/>
            <a:headEnd type="none" w="sm" len="sm"/>
            <a:tailEnd type="none" w="sm" len="sm"/>
          </a:ln>
        </p:spPr>
      </p:cxnSp>
      <p:sp>
        <p:nvSpPr>
          <p:cNvPr id="28" name="Google Shape;28;p25"/>
          <p:cNvSpPr txBox="1">
            <a:spLocks noGrp="1"/>
          </p:cNvSpPr>
          <p:nvPr>
            <p:ph type="subTitle" idx="1"/>
          </p:nvPr>
        </p:nvSpPr>
        <p:spPr>
          <a:xfrm>
            <a:off x="1084385" y="3855676"/>
            <a:ext cx="10003692" cy="192529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1400"/>
              <a:buFont typeface="Arial"/>
              <a:buNone/>
              <a:defRPr sz="1400" b="0" i="0" u="none" strike="noStrike" cap="none">
                <a:solidFill>
                  <a:srgbClr val="7F7F7F"/>
                </a:solidFill>
                <a:latin typeface="Arial"/>
                <a:ea typeface="Arial"/>
                <a:cs typeface="Arial"/>
                <a:sym typeface="Arial"/>
              </a:defRPr>
            </a:lvl1pPr>
            <a:lvl2pPr marR="0" lvl="1" algn="ctr" rtl="0">
              <a:lnSpc>
                <a:spcPct val="100000"/>
              </a:lnSpc>
              <a:spcBef>
                <a:spcPts val="180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1800"/>
              </a:spcBef>
              <a:spcAft>
                <a:spcPts val="0"/>
              </a:spcAft>
              <a:buClr>
                <a:srgbClr val="2B91C5"/>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1800"/>
              </a:spcBef>
              <a:spcAft>
                <a:spcPts val="0"/>
              </a:spcAft>
              <a:buClr>
                <a:srgbClr val="2B91C5"/>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100000"/>
              </a:lnSpc>
              <a:spcBef>
                <a:spcPts val="1800"/>
              </a:spcBef>
              <a:spcAft>
                <a:spcPts val="0"/>
              </a:spcAft>
              <a:buClr>
                <a:srgbClr val="2B91C5"/>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18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hapter cover (option 1)" type="title">
  <p:cSld name="TITLE">
    <p:spTree>
      <p:nvGrpSpPr>
        <p:cNvPr id="1" name="Shape 29"/>
        <p:cNvGrpSpPr/>
        <p:nvPr/>
      </p:nvGrpSpPr>
      <p:grpSpPr>
        <a:xfrm>
          <a:off x="0" y="0"/>
          <a:ext cx="0" cy="0"/>
          <a:chOff x="0" y="0"/>
          <a:chExt cx="0" cy="0"/>
        </a:xfrm>
      </p:grpSpPr>
      <p:sp>
        <p:nvSpPr>
          <p:cNvPr id="30" name="Google Shape;30;p26"/>
          <p:cNvSpPr/>
          <p:nvPr/>
        </p:nvSpPr>
        <p:spPr>
          <a:xfrm>
            <a:off x="0" y="1"/>
            <a:ext cx="12192000" cy="6858000"/>
          </a:xfrm>
          <a:prstGeom prst="rect">
            <a:avLst/>
          </a:prstGeom>
          <a:gradFill>
            <a:gsLst>
              <a:gs pos="0">
                <a:srgbClr val="0D6CB4"/>
              </a:gs>
              <a:gs pos="47000">
                <a:srgbClr val="0D6CB4"/>
              </a:gs>
              <a:gs pos="77000">
                <a:srgbClr val="227DC1"/>
              </a:gs>
              <a:gs pos="100000">
                <a:schemeClr val="accent2"/>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4"/>
              </a:solidFill>
              <a:latin typeface="Arial"/>
              <a:ea typeface="Arial"/>
              <a:cs typeface="Arial"/>
              <a:sym typeface="Arial"/>
            </a:endParaRPr>
          </a:p>
        </p:txBody>
      </p:sp>
      <p:sp>
        <p:nvSpPr>
          <p:cNvPr id="31" name="Google Shape;31;p26"/>
          <p:cNvSpPr txBox="1">
            <a:spLocks noGrp="1"/>
          </p:cNvSpPr>
          <p:nvPr>
            <p:ph type="ctrTitle"/>
          </p:nvPr>
        </p:nvSpPr>
        <p:spPr>
          <a:xfrm>
            <a:off x="1070189" y="1122363"/>
            <a:ext cx="10281657" cy="23876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FFD129"/>
              </a:buClr>
              <a:buSzPts val="6000"/>
              <a:buFont typeface="Arial"/>
              <a:buNone/>
              <a:defRPr sz="6000" b="0" i="0" u="none" strike="noStrike" cap="none">
                <a:solidFill>
                  <a:srgbClr val="FFD12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26"/>
          <p:cNvSpPr txBox="1">
            <a:spLocks noGrp="1"/>
          </p:cNvSpPr>
          <p:nvPr>
            <p:ph type="subTitle" idx="1"/>
          </p:nvPr>
        </p:nvSpPr>
        <p:spPr>
          <a:xfrm>
            <a:off x="1070189" y="3602038"/>
            <a:ext cx="10281657" cy="165576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2400"/>
              <a:buFont typeface="Arial"/>
              <a:buNone/>
              <a:defRPr sz="2400" b="0" i="0" u="none" strike="noStrike" cap="none">
                <a:solidFill>
                  <a:schemeClr val="lt1"/>
                </a:solidFill>
                <a:latin typeface="Arial"/>
                <a:ea typeface="Arial"/>
                <a:cs typeface="Arial"/>
                <a:sym typeface="Arial"/>
              </a:defRPr>
            </a:lvl1pPr>
            <a:lvl2pPr marR="0" lvl="1" algn="ctr" rtl="0">
              <a:lnSpc>
                <a:spcPct val="100000"/>
              </a:lnSpc>
              <a:spcBef>
                <a:spcPts val="180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1800"/>
              </a:spcBef>
              <a:spcAft>
                <a:spcPts val="0"/>
              </a:spcAft>
              <a:buClr>
                <a:srgbClr val="2B91C5"/>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1800"/>
              </a:spcBef>
              <a:spcAft>
                <a:spcPts val="0"/>
              </a:spcAft>
              <a:buClr>
                <a:srgbClr val="2B91C5"/>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100000"/>
              </a:lnSpc>
              <a:spcBef>
                <a:spcPts val="1800"/>
              </a:spcBef>
              <a:spcAft>
                <a:spcPts val="0"/>
              </a:spcAft>
              <a:buClr>
                <a:srgbClr val="2B91C5"/>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18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33" name="Google Shape;33;p26"/>
          <p:cNvCxnSpPr/>
          <p:nvPr/>
        </p:nvCxnSpPr>
        <p:spPr>
          <a:xfrm>
            <a:off x="838200" y="0"/>
            <a:ext cx="0" cy="3478213"/>
          </a:xfrm>
          <a:prstGeom prst="straightConnector1">
            <a:avLst/>
          </a:prstGeom>
          <a:noFill/>
          <a:ln w="28575" cap="flat" cmpd="sng">
            <a:solidFill>
              <a:srgbClr val="FFD129"/>
            </a:solidFill>
            <a:prstDash val="solid"/>
            <a:miter lim="800000"/>
            <a:headEnd type="none" w="sm" len="sm"/>
            <a:tailEnd type="none" w="sm" len="sm"/>
          </a:ln>
        </p:spPr>
      </p:cxnSp>
      <p:pic>
        <p:nvPicPr>
          <p:cNvPr id="34" name="Google Shape;34;p26"/>
          <p:cNvPicPr preferRelativeResize="0"/>
          <p:nvPr/>
        </p:nvPicPr>
        <p:blipFill rotWithShape="1">
          <a:blip r:embed="rId2">
            <a:alphaModFix/>
          </a:blip>
          <a:srcRect/>
          <a:stretch/>
        </p:blipFill>
        <p:spPr>
          <a:xfrm>
            <a:off x="9945929" y="6193922"/>
            <a:ext cx="1718512" cy="45115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cover (option 2)">
  <p:cSld name="Chapter cover (option 2)">
    <p:spTree>
      <p:nvGrpSpPr>
        <p:cNvPr id="1" name="Shape 35"/>
        <p:cNvGrpSpPr/>
        <p:nvPr/>
      </p:nvGrpSpPr>
      <p:grpSpPr>
        <a:xfrm>
          <a:off x="0" y="0"/>
          <a:ext cx="0" cy="0"/>
          <a:chOff x="0" y="0"/>
          <a:chExt cx="0" cy="0"/>
        </a:xfrm>
      </p:grpSpPr>
      <p:sp>
        <p:nvSpPr>
          <p:cNvPr id="36" name="Google Shape;36;p27"/>
          <p:cNvSpPr/>
          <p:nvPr/>
        </p:nvSpPr>
        <p:spPr>
          <a:xfrm>
            <a:off x="0" y="0"/>
            <a:ext cx="12192000" cy="6858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 name="Google Shape;37;p27"/>
          <p:cNvSpPr txBox="1">
            <a:spLocks noGrp="1"/>
          </p:cNvSpPr>
          <p:nvPr>
            <p:ph type="ctrTitle"/>
          </p:nvPr>
        </p:nvSpPr>
        <p:spPr>
          <a:xfrm>
            <a:off x="1077013" y="1122363"/>
            <a:ext cx="10284602" cy="23876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2174B0"/>
              </a:buClr>
              <a:buSzPts val="6000"/>
              <a:buFont typeface="Arial"/>
              <a:buNone/>
              <a:defRPr sz="6000" b="0" i="0" u="none" strike="noStrike" cap="none">
                <a:solidFill>
                  <a:srgbClr val="2174B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27"/>
          <p:cNvSpPr txBox="1">
            <a:spLocks noGrp="1"/>
          </p:cNvSpPr>
          <p:nvPr>
            <p:ph type="subTitle" idx="1"/>
          </p:nvPr>
        </p:nvSpPr>
        <p:spPr>
          <a:xfrm>
            <a:off x="1070189" y="3602038"/>
            <a:ext cx="10284602" cy="165576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100000"/>
              </a:lnSpc>
              <a:spcBef>
                <a:spcPts val="180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1800"/>
              </a:spcBef>
              <a:spcAft>
                <a:spcPts val="0"/>
              </a:spcAft>
              <a:buClr>
                <a:srgbClr val="2B91C5"/>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1800"/>
              </a:spcBef>
              <a:spcAft>
                <a:spcPts val="0"/>
              </a:spcAft>
              <a:buClr>
                <a:srgbClr val="2B91C5"/>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100000"/>
              </a:lnSpc>
              <a:spcBef>
                <a:spcPts val="1800"/>
              </a:spcBef>
              <a:spcAft>
                <a:spcPts val="0"/>
              </a:spcAft>
              <a:buClr>
                <a:srgbClr val="2B91C5"/>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18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39" name="Google Shape;39;p27"/>
          <p:cNvCxnSpPr/>
          <p:nvPr/>
        </p:nvCxnSpPr>
        <p:spPr>
          <a:xfrm>
            <a:off x="838200" y="0"/>
            <a:ext cx="0" cy="3478213"/>
          </a:xfrm>
          <a:prstGeom prst="straightConnector1">
            <a:avLst/>
          </a:prstGeom>
          <a:noFill/>
          <a:ln w="28575" cap="flat" cmpd="sng">
            <a:solidFill>
              <a:srgbClr val="2174B0"/>
            </a:solidFill>
            <a:prstDash val="solid"/>
            <a:miter lim="800000"/>
            <a:headEnd type="none" w="sm" len="sm"/>
            <a:tailEnd type="none" w="sm" len="sm"/>
          </a:ln>
        </p:spPr>
      </p:cxnSp>
      <p:pic>
        <p:nvPicPr>
          <p:cNvPr id="40" name="Google Shape;40;p27"/>
          <p:cNvPicPr preferRelativeResize="0"/>
          <p:nvPr/>
        </p:nvPicPr>
        <p:blipFill rotWithShape="1">
          <a:blip r:embed="rId2">
            <a:alphaModFix/>
          </a:blip>
          <a:srcRect/>
          <a:stretch/>
        </p:blipFill>
        <p:spPr>
          <a:xfrm>
            <a:off x="9945929" y="6193922"/>
            <a:ext cx="1718512" cy="45115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and Object">
  <p:cSld name="Content and Object">
    <p:spTree>
      <p:nvGrpSpPr>
        <p:cNvPr id="1" name="Shape 41"/>
        <p:cNvGrpSpPr/>
        <p:nvPr/>
      </p:nvGrpSpPr>
      <p:grpSpPr>
        <a:xfrm>
          <a:off x="0" y="0"/>
          <a:ext cx="0" cy="0"/>
          <a:chOff x="0" y="0"/>
          <a:chExt cx="0" cy="0"/>
        </a:xfrm>
      </p:grpSpPr>
      <p:sp>
        <p:nvSpPr>
          <p:cNvPr id="42" name="Google Shape;42;p28"/>
          <p:cNvSpPr txBox="1">
            <a:spLocks noGrp="1"/>
          </p:cNvSpPr>
          <p:nvPr>
            <p:ph type="body" idx="1"/>
          </p:nvPr>
        </p:nvSpPr>
        <p:spPr>
          <a:xfrm>
            <a:off x="6232525" y="1825625"/>
            <a:ext cx="5002090" cy="41703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5"/>
              </a:buClr>
              <a:buSzPts val="2400"/>
              <a:buFont typeface="Arial"/>
              <a:buNone/>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43" name="Google Shape;43;p28"/>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
        <p:nvSpPr>
          <p:cNvPr id="44" name="Google Shape;44;p28"/>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 name="Google Shape;45;p28"/>
          <p:cNvSpPr txBox="1">
            <a:spLocks noGrp="1"/>
          </p:cNvSpPr>
          <p:nvPr>
            <p:ph type="body" idx="2"/>
          </p:nvPr>
        </p:nvSpPr>
        <p:spPr>
          <a:xfrm>
            <a:off x="967154" y="1825624"/>
            <a:ext cx="5004000"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 2 columns">
  <p:cSld name="Content - 2 columns">
    <p:spTree>
      <p:nvGrpSpPr>
        <p:cNvPr id="1" name="Shape 46"/>
        <p:cNvGrpSpPr/>
        <p:nvPr/>
      </p:nvGrpSpPr>
      <p:grpSpPr>
        <a:xfrm>
          <a:off x="0" y="0"/>
          <a:ext cx="0" cy="0"/>
          <a:chOff x="0" y="0"/>
          <a:chExt cx="0" cy="0"/>
        </a:xfrm>
      </p:grpSpPr>
      <p:sp>
        <p:nvSpPr>
          <p:cNvPr id="47" name="Google Shape;47;p29"/>
          <p:cNvSpPr txBox="1">
            <a:spLocks noGrp="1"/>
          </p:cNvSpPr>
          <p:nvPr>
            <p:ph type="body" idx="1"/>
          </p:nvPr>
        </p:nvSpPr>
        <p:spPr>
          <a:xfrm>
            <a:off x="6232524" y="1825624"/>
            <a:ext cx="5004000"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48" name="Google Shape;48;p29"/>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
        <p:nvSpPr>
          <p:cNvPr id="49" name="Google Shape;49;p29"/>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29"/>
          <p:cNvSpPr txBox="1">
            <a:spLocks noGrp="1"/>
          </p:cNvSpPr>
          <p:nvPr>
            <p:ph type="body" idx="2"/>
          </p:nvPr>
        </p:nvSpPr>
        <p:spPr>
          <a:xfrm>
            <a:off x="967154" y="1825624"/>
            <a:ext cx="5004000"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 3 columns">
  <p:cSld name="Content - 3 columns">
    <p:spTree>
      <p:nvGrpSpPr>
        <p:cNvPr id="1" name="Shape 51"/>
        <p:cNvGrpSpPr/>
        <p:nvPr/>
      </p:nvGrpSpPr>
      <p:grpSpPr>
        <a:xfrm>
          <a:off x="0" y="0"/>
          <a:ext cx="0" cy="0"/>
          <a:chOff x="0" y="0"/>
          <a:chExt cx="0" cy="0"/>
        </a:xfrm>
      </p:grpSpPr>
      <p:sp>
        <p:nvSpPr>
          <p:cNvPr id="52" name="Google Shape;52;p30"/>
          <p:cNvSpPr txBox="1">
            <a:spLocks noGrp="1"/>
          </p:cNvSpPr>
          <p:nvPr>
            <p:ph type="body" idx="1"/>
          </p:nvPr>
        </p:nvSpPr>
        <p:spPr>
          <a:xfrm>
            <a:off x="970722" y="1825625"/>
            <a:ext cx="3229533"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3" name="Google Shape;53;p30"/>
          <p:cNvSpPr txBox="1">
            <a:spLocks noGrp="1"/>
          </p:cNvSpPr>
          <p:nvPr>
            <p:ph type="body" idx="2"/>
          </p:nvPr>
        </p:nvSpPr>
        <p:spPr>
          <a:xfrm>
            <a:off x="4476002" y="1825624"/>
            <a:ext cx="3239996"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4" name="Google Shape;54;p30"/>
          <p:cNvSpPr txBox="1">
            <a:spLocks noGrp="1"/>
          </p:cNvSpPr>
          <p:nvPr>
            <p:ph type="body" idx="3"/>
          </p:nvPr>
        </p:nvSpPr>
        <p:spPr>
          <a:xfrm>
            <a:off x="7990763" y="1825624"/>
            <a:ext cx="3239998"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55" name="Google Shape;55;p30"/>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
        <p:nvSpPr>
          <p:cNvPr id="56" name="Google Shape;56;p30"/>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7"/>
        <p:cNvGrpSpPr/>
        <p:nvPr/>
      </p:nvGrpSpPr>
      <p:grpSpPr>
        <a:xfrm>
          <a:off x="0" y="0"/>
          <a:ext cx="0" cy="0"/>
          <a:chOff x="0" y="0"/>
          <a:chExt cx="0" cy="0"/>
        </a:xfrm>
      </p:grpSpPr>
      <p:sp>
        <p:nvSpPr>
          <p:cNvPr id="58" name="Google Shape;58;p31"/>
          <p:cNvSpPr txBox="1">
            <a:spLocks noGrp="1"/>
          </p:cNvSpPr>
          <p:nvPr>
            <p:ph type="body" idx="1"/>
          </p:nvPr>
        </p:nvSpPr>
        <p:spPr>
          <a:xfrm>
            <a:off x="970722" y="1681163"/>
            <a:ext cx="5003999"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0"/>
              </a:spcBef>
              <a:spcAft>
                <a:spcPts val="0"/>
              </a:spcAft>
              <a:buClr>
                <a:srgbClr val="2B91C5"/>
              </a:buClr>
              <a:buSzPts val="2800"/>
              <a:buFont typeface="Arial"/>
              <a:buNone/>
              <a:defRPr sz="2800" b="1" i="0" u="none" strike="noStrike" cap="none">
                <a:solidFill>
                  <a:schemeClr val="accent2"/>
                </a:solidFill>
                <a:latin typeface="Arial"/>
                <a:ea typeface="Arial"/>
                <a:cs typeface="Arial"/>
                <a:sym typeface="Arial"/>
              </a:defRPr>
            </a:lvl1pPr>
            <a:lvl2pPr marL="914400" marR="0" lvl="1" indent="-228600" algn="l" rtl="0">
              <a:lnSpc>
                <a:spcPct val="100000"/>
              </a:lnSpc>
              <a:spcBef>
                <a:spcPts val="1800"/>
              </a:spcBef>
              <a:spcAft>
                <a:spcPts val="0"/>
              </a:spcAft>
              <a:buClr>
                <a:srgbClr val="2B91C5"/>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1800"/>
              </a:spcBef>
              <a:spcAft>
                <a:spcPts val="0"/>
              </a:spcAft>
              <a:buClr>
                <a:srgbClr val="2B91C5"/>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1800"/>
              </a:spcBef>
              <a:spcAft>
                <a:spcPts val="0"/>
              </a:spcAft>
              <a:buClr>
                <a:srgbClr val="2B91C5"/>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1800"/>
              </a:spcBef>
              <a:spcAft>
                <a:spcPts val="0"/>
              </a:spcAft>
              <a:buClr>
                <a:srgbClr val="2B91C5"/>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18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59" name="Google Shape;59;p31"/>
          <p:cNvSpPr txBox="1">
            <a:spLocks noGrp="1"/>
          </p:cNvSpPr>
          <p:nvPr>
            <p:ph type="body" idx="2"/>
          </p:nvPr>
        </p:nvSpPr>
        <p:spPr>
          <a:xfrm>
            <a:off x="970722" y="2597727"/>
            <a:ext cx="5003999" cy="3398261"/>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0" name="Google Shape;60;p31"/>
          <p:cNvSpPr txBox="1">
            <a:spLocks noGrp="1"/>
          </p:cNvSpPr>
          <p:nvPr>
            <p:ph type="body" idx="3"/>
          </p:nvPr>
        </p:nvSpPr>
        <p:spPr>
          <a:xfrm>
            <a:off x="6232768" y="1681163"/>
            <a:ext cx="5003999"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0"/>
              </a:spcBef>
              <a:spcAft>
                <a:spcPts val="0"/>
              </a:spcAft>
              <a:buClr>
                <a:srgbClr val="2B91C5"/>
              </a:buClr>
              <a:buSzPts val="2800"/>
              <a:buFont typeface="Arial"/>
              <a:buNone/>
              <a:defRPr sz="2800" b="1" i="0" u="none" strike="noStrike" cap="none">
                <a:solidFill>
                  <a:schemeClr val="accent2"/>
                </a:solidFill>
                <a:latin typeface="Arial"/>
                <a:ea typeface="Arial"/>
                <a:cs typeface="Arial"/>
                <a:sym typeface="Arial"/>
              </a:defRPr>
            </a:lvl1pPr>
            <a:lvl2pPr marL="914400" marR="0" lvl="1" indent="-228600" algn="l" rtl="0">
              <a:lnSpc>
                <a:spcPct val="100000"/>
              </a:lnSpc>
              <a:spcBef>
                <a:spcPts val="1800"/>
              </a:spcBef>
              <a:spcAft>
                <a:spcPts val="0"/>
              </a:spcAft>
              <a:buClr>
                <a:srgbClr val="2B91C5"/>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1800"/>
              </a:spcBef>
              <a:spcAft>
                <a:spcPts val="0"/>
              </a:spcAft>
              <a:buClr>
                <a:srgbClr val="2B91C5"/>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1800"/>
              </a:spcBef>
              <a:spcAft>
                <a:spcPts val="0"/>
              </a:spcAft>
              <a:buClr>
                <a:srgbClr val="2B91C5"/>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1800"/>
              </a:spcBef>
              <a:spcAft>
                <a:spcPts val="0"/>
              </a:spcAft>
              <a:buClr>
                <a:srgbClr val="2B91C5"/>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18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61" name="Google Shape;61;p31"/>
          <p:cNvSpPr txBox="1">
            <a:spLocks noGrp="1"/>
          </p:cNvSpPr>
          <p:nvPr>
            <p:ph type="body" idx="4"/>
          </p:nvPr>
        </p:nvSpPr>
        <p:spPr>
          <a:xfrm>
            <a:off x="6232768" y="2597727"/>
            <a:ext cx="5003999" cy="3398261"/>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62" name="Google Shape;62;p31"/>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
        <p:nvSpPr>
          <p:cNvPr id="63" name="Google Shape;63;p31"/>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descr="EC-JRC-logo_horizontal_EN_pos_transparent-background.png"/>
          <p:cNvPicPr preferRelativeResize="0"/>
          <p:nvPr/>
        </p:nvPicPr>
        <p:blipFill rotWithShape="1">
          <a:blip r:embed="rId18">
            <a:alphaModFix/>
          </a:blip>
          <a:srcRect l="6902" t="10944" r="6668" b="9112"/>
          <a:stretch/>
        </p:blipFill>
        <p:spPr>
          <a:xfrm>
            <a:off x="9945929" y="6177847"/>
            <a:ext cx="1727997" cy="467228"/>
          </a:xfrm>
          <a:prstGeom prst="rect">
            <a:avLst/>
          </a:prstGeom>
          <a:noFill/>
          <a:ln>
            <a:noFill/>
          </a:ln>
        </p:spPr>
      </p:pic>
      <p:sp>
        <p:nvSpPr>
          <p:cNvPr id="11" name="Google Shape;11;p22"/>
          <p:cNvSpPr txBox="1">
            <a:spLocks noGrp="1"/>
          </p:cNvSpPr>
          <p:nvPr>
            <p:ph type="sldNum" idx="12"/>
          </p:nvPr>
        </p:nvSpPr>
        <p:spPr>
          <a:xfrm>
            <a:off x="838200" y="6254290"/>
            <a:ext cx="284480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949494"/>
                </a:solidFill>
                <a:latin typeface="Arial"/>
                <a:ea typeface="Arial"/>
                <a:cs typeface="Arial"/>
                <a:sym typeface="Arial"/>
              </a:defRPr>
            </a:lvl1pPr>
            <a:lvl2pPr marL="0" marR="0" lvl="1" indent="0" algn="l" rtl="0">
              <a:spcBef>
                <a:spcPts val="0"/>
              </a:spcBef>
              <a:buNone/>
              <a:defRPr sz="1200" b="0" i="0" u="none" strike="noStrike" cap="none">
                <a:solidFill>
                  <a:srgbClr val="949494"/>
                </a:solidFill>
                <a:latin typeface="Arial"/>
                <a:ea typeface="Arial"/>
                <a:cs typeface="Arial"/>
                <a:sym typeface="Arial"/>
              </a:defRPr>
            </a:lvl2pPr>
            <a:lvl3pPr marL="0" marR="0" lvl="2" indent="0" algn="l" rtl="0">
              <a:spcBef>
                <a:spcPts val="0"/>
              </a:spcBef>
              <a:buNone/>
              <a:defRPr sz="1200" b="0" i="0" u="none" strike="noStrike" cap="none">
                <a:solidFill>
                  <a:srgbClr val="949494"/>
                </a:solidFill>
                <a:latin typeface="Arial"/>
                <a:ea typeface="Arial"/>
                <a:cs typeface="Arial"/>
                <a:sym typeface="Arial"/>
              </a:defRPr>
            </a:lvl3pPr>
            <a:lvl4pPr marL="0" marR="0" lvl="3" indent="0" algn="l" rtl="0">
              <a:spcBef>
                <a:spcPts val="0"/>
              </a:spcBef>
              <a:buNone/>
              <a:defRPr sz="1200" b="0" i="0" u="none" strike="noStrike" cap="none">
                <a:solidFill>
                  <a:srgbClr val="949494"/>
                </a:solidFill>
                <a:latin typeface="Arial"/>
                <a:ea typeface="Arial"/>
                <a:cs typeface="Arial"/>
                <a:sym typeface="Arial"/>
              </a:defRPr>
            </a:lvl4pPr>
            <a:lvl5pPr marL="0" marR="0" lvl="4" indent="0" algn="l" rtl="0">
              <a:spcBef>
                <a:spcPts val="0"/>
              </a:spcBef>
              <a:buNone/>
              <a:defRPr sz="1200" b="0" i="0" u="none" strike="noStrike" cap="none">
                <a:solidFill>
                  <a:srgbClr val="949494"/>
                </a:solidFill>
                <a:latin typeface="Arial"/>
                <a:ea typeface="Arial"/>
                <a:cs typeface="Arial"/>
                <a:sym typeface="Arial"/>
              </a:defRPr>
            </a:lvl5pPr>
            <a:lvl6pPr marL="0" marR="0" lvl="5" indent="0" algn="l" rtl="0">
              <a:spcBef>
                <a:spcPts val="0"/>
              </a:spcBef>
              <a:buNone/>
              <a:defRPr sz="1200" b="0" i="0" u="none" strike="noStrike" cap="none">
                <a:solidFill>
                  <a:srgbClr val="949494"/>
                </a:solidFill>
                <a:latin typeface="Arial"/>
                <a:ea typeface="Arial"/>
                <a:cs typeface="Arial"/>
                <a:sym typeface="Arial"/>
              </a:defRPr>
            </a:lvl6pPr>
            <a:lvl7pPr marL="0" marR="0" lvl="6" indent="0" algn="l" rtl="0">
              <a:spcBef>
                <a:spcPts val="0"/>
              </a:spcBef>
              <a:buNone/>
              <a:defRPr sz="1200" b="0" i="0" u="none" strike="noStrike" cap="none">
                <a:solidFill>
                  <a:srgbClr val="949494"/>
                </a:solidFill>
                <a:latin typeface="Arial"/>
                <a:ea typeface="Arial"/>
                <a:cs typeface="Arial"/>
                <a:sym typeface="Arial"/>
              </a:defRPr>
            </a:lvl7pPr>
            <a:lvl8pPr marL="0" marR="0" lvl="7" indent="0" algn="l" rtl="0">
              <a:spcBef>
                <a:spcPts val="0"/>
              </a:spcBef>
              <a:buNone/>
              <a:defRPr sz="1200" b="0" i="0" u="none" strike="noStrike" cap="none">
                <a:solidFill>
                  <a:srgbClr val="949494"/>
                </a:solidFill>
                <a:latin typeface="Arial"/>
                <a:ea typeface="Arial"/>
                <a:cs typeface="Arial"/>
                <a:sym typeface="Arial"/>
              </a:defRPr>
            </a:lvl8pPr>
            <a:lvl9pPr marL="0" marR="0" lvl="8" indent="0" algn="l" rtl="0">
              <a:spcBef>
                <a:spcPts val="0"/>
              </a:spcBef>
              <a:buNone/>
              <a:defRPr sz="1200" b="0" i="0" u="none" strike="noStrike" cap="none">
                <a:solidFill>
                  <a:srgbClr val="949494"/>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hyperlink" Target="mailto:JRC-INSPIRE-SUPPORT@ec.europa.eu"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NSPIRE-MIF/gp-data-service-linking-simplification/blob/main/proposals/JRC/ds-linking-simplification-good-practice.m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ithub.com/INSPIRE-MIF/gp-data-service-linking-simplification/blob/main/proposals/JRC/ds-linking-simplification-good-practice.md#annex-b" TargetMode="External"/><Relationship Id="rId4" Type="http://schemas.openxmlformats.org/officeDocument/2006/relationships/hyperlink" Target="https://github.com/INSPIRE-MIF/gp-data-service-linking-simplification/issues/3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INSPIRE-MIF/gp-data-service-linking-simplification/blob/main/proposals/JRC/ds-linking-simplification-good-practice.md"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NSPIRE-MIF/gp-data-service-linking-simplification/issues/38"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NSPIRE-MIF/gp-data-service-linking-simplification/blob/main/proposals/JRC/ds-linking-simplification-good-practice.md#annex-b"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NSPIRE-MIF/gp-data-service-linking-simplification/blob/main/proposals/JRC/ds-linking-simplification-good-practice.md#annex-b"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
          <p:cNvSpPr txBox="1">
            <a:spLocks noGrp="1"/>
          </p:cNvSpPr>
          <p:nvPr>
            <p:ph type="ctrTitle"/>
          </p:nvPr>
        </p:nvSpPr>
        <p:spPr>
          <a:xfrm>
            <a:off x="1071349" y="2097080"/>
            <a:ext cx="11030299" cy="2739427"/>
          </a:xfrm>
          <a:prstGeom prst="rect">
            <a:avLst/>
          </a:prstGeom>
          <a:noFill/>
          <a:ln>
            <a:noFill/>
          </a:ln>
        </p:spPr>
        <p:txBody>
          <a:bodyPr spcFirstLastPara="1" wrap="square" lIns="91425" tIns="45700" rIns="91425" bIns="45700" anchor="t" anchorCtr="0">
            <a:noAutofit/>
          </a:bodyPr>
          <a:lstStyle/>
          <a:p>
            <a:r>
              <a:rPr lang="en-US" sz="5400" b="1" dirty="0"/>
              <a:t>Action 2.3.2</a:t>
            </a:r>
            <a:br>
              <a:rPr lang="en-US" sz="5400" b="1" dirty="0"/>
            </a:br>
            <a:r>
              <a:rPr lang="en-US" sz="5400" b="1" dirty="0"/>
              <a:t>'Data and Service Linking simplification'</a:t>
            </a:r>
          </a:p>
        </p:txBody>
      </p:sp>
      <p:sp>
        <p:nvSpPr>
          <p:cNvPr id="114" name="Google Shape;114;p1"/>
          <p:cNvSpPr txBox="1">
            <a:spLocks noGrp="1"/>
          </p:cNvSpPr>
          <p:nvPr>
            <p:ph type="subTitle" idx="1"/>
          </p:nvPr>
        </p:nvSpPr>
        <p:spPr>
          <a:xfrm>
            <a:off x="1136073" y="5059042"/>
            <a:ext cx="9744363" cy="897900"/>
          </a:xfrm>
          <a:prstGeom prst="rect">
            <a:avLst/>
          </a:prstGeom>
          <a:noFill/>
          <a:ln>
            <a:noFill/>
          </a:ln>
        </p:spPr>
        <p:txBody>
          <a:bodyPr spcFirstLastPara="1" wrap="square" lIns="91425" tIns="45700" rIns="91425" bIns="45700" anchor="t" anchorCtr="0">
            <a:noAutofit/>
          </a:bodyPr>
          <a:lstStyle/>
          <a:p>
            <a:pPr>
              <a:buSzPts val="2300"/>
            </a:pPr>
            <a:r>
              <a:rPr lang="it-IT" sz="2400" b="1"/>
              <a:t>JRC INSPIRE Team</a:t>
            </a:r>
          </a:p>
        </p:txBody>
      </p:sp>
      <p:sp>
        <p:nvSpPr>
          <p:cNvPr id="115" name="Google Shape;115;p1"/>
          <p:cNvSpPr txBox="1">
            <a:spLocks noGrp="1"/>
          </p:cNvSpPr>
          <p:nvPr>
            <p:ph type="body" idx="2"/>
          </p:nvPr>
        </p:nvSpPr>
        <p:spPr>
          <a:xfrm>
            <a:off x="1545021" y="5857998"/>
            <a:ext cx="10228829" cy="456395"/>
          </a:xfrm>
          <a:prstGeom prst="rect">
            <a:avLst/>
          </a:prstGeom>
          <a:noFill/>
          <a:ln>
            <a:noFill/>
          </a:ln>
        </p:spPr>
        <p:txBody>
          <a:bodyPr spcFirstLastPara="1" wrap="square" lIns="91425" tIns="45700" rIns="91425" bIns="45700" anchor="t" anchorCtr="0">
            <a:noAutofit/>
          </a:bodyPr>
          <a:lstStyle/>
          <a:p>
            <a:r>
              <a:rPr lang="en-US" dirty="0" smtClean="0"/>
              <a:t>Kick-off Part B. “Remapping of Extended Capabilities” - December 3, </a:t>
            </a:r>
            <a:r>
              <a:rPr lang="en-US" dirty="0"/>
              <a:t>2021</a:t>
            </a:r>
          </a:p>
          <a:p>
            <a:pPr marL="0" indent="0">
              <a:spcBef>
                <a:spcPts val="800"/>
              </a:spcBef>
            </a:pPr>
            <a:endParaRPr lang="en-US" dirty="0"/>
          </a:p>
        </p:txBody>
      </p:sp>
      <p:pic>
        <p:nvPicPr>
          <p:cNvPr id="116" name="Google Shape;116;p1"/>
          <p:cNvPicPr preferRelativeResize="0"/>
          <p:nvPr/>
        </p:nvPicPr>
        <p:blipFill rotWithShape="1">
          <a:blip r:embed="rId3">
            <a:alphaModFix/>
          </a:blip>
          <a:srcRect/>
          <a:stretch/>
        </p:blipFill>
        <p:spPr>
          <a:xfrm>
            <a:off x="11142377" y="6480031"/>
            <a:ext cx="1023496" cy="358097"/>
          </a:xfrm>
          <a:prstGeom prst="rect">
            <a:avLst/>
          </a:prstGeom>
          <a:noFill/>
          <a:ln>
            <a:noFill/>
          </a:ln>
        </p:spPr>
      </p:pic>
      <p:pic>
        <p:nvPicPr>
          <p:cNvPr id="6" name="Picture 6">
            <a:extLst>
              <a:ext uri="{FF2B5EF4-FFF2-40B4-BE49-F238E27FC236}">
                <a16:creationId xmlns:a16="http://schemas.microsoft.com/office/drawing/2014/main" id="{F5C0274F-54DC-48C2-8BD1-FA33B6ECEA67}"/>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860472" y="3826923"/>
            <a:ext cx="1994989" cy="199498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ctrTitle"/>
          </p:nvPr>
        </p:nvSpPr>
        <p:spPr>
          <a:xfrm>
            <a:off x="1077013" y="1122363"/>
            <a:ext cx="10020968" cy="124034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5"/>
              </a:buClr>
              <a:buSzPts val="6000"/>
              <a:buFont typeface="Arial"/>
              <a:buNone/>
            </a:pPr>
            <a:r>
              <a:rPr lang="en-US" b="1"/>
              <a:t>Thank you!</a:t>
            </a:r>
            <a:endParaRPr b="1"/>
          </a:p>
        </p:txBody>
      </p:sp>
      <p:sp>
        <p:nvSpPr>
          <p:cNvPr id="323" name="Google Shape;323;p20"/>
          <p:cNvSpPr txBox="1">
            <a:spLocks noGrp="1"/>
          </p:cNvSpPr>
          <p:nvPr>
            <p:ph type="subTitle" idx="1"/>
          </p:nvPr>
        </p:nvSpPr>
        <p:spPr>
          <a:xfrm>
            <a:off x="1084385" y="5142229"/>
            <a:ext cx="7900127" cy="158818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050"/>
              <a:buNone/>
            </a:pPr>
            <a:r>
              <a:rPr lang="en-US" sz="1050" b="1"/>
              <a:t>© European Union 2021</a:t>
            </a:r>
            <a:endParaRPr/>
          </a:p>
          <a:p>
            <a:pPr marL="0" lvl="0" indent="0" algn="l" rtl="0">
              <a:lnSpc>
                <a:spcPct val="100000"/>
              </a:lnSpc>
              <a:spcBef>
                <a:spcPts val="1800"/>
              </a:spcBef>
              <a:spcAft>
                <a:spcPts val="0"/>
              </a:spcAft>
              <a:buSzPts val="1050"/>
              <a:buNone/>
            </a:pPr>
            <a:r>
              <a:rPr lang="en-US" sz="1050"/>
              <a:t>Unless otherwise noted the reuse of this presentation is </a:t>
            </a:r>
            <a:r>
              <a:rPr lang="en-US" sz="1050" err="1"/>
              <a:t>authorised</a:t>
            </a:r>
            <a:r>
              <a:rPr lang="en-US" sz="1050"/>
              <a:t> under the </a:t>
            </a:r>
            <a:r>
              <a:rPr lang="en-US" sz="1050" u="sng">
                <a:solidFill>
                  <a:schemeClr val="hlink"/>
                </a:solidFill>
                <a:hlinkClick r:id="rId3"/>
              </a:rPr>
              <a:t>CC BY 4.0 </a:t>
            </a:r>
            <a:r>
              <a:rPr lang="en-US" sz="1050"/>
              <a:t>license. For any use or reproduction of elements that are not owned by the EU, permission may need to be sought directly from the respective right holders.</a:t>
            </a:r>
            <a:endParaRPr/>
          </a:p>
        </p:txBody>
      </p:sp>
      <p:pic>
        <p:nvPicPr>
          <p:cNvPr id="324" name="Google Shape;324;p20"/>
          <p:cNvPicPr preferRelativeResize="0"/>
          <p:nvPr/>
        </p:nvPicPr>
        <p:blipFill rotWithShape="1">
          <a:blip r:embed="rId4">
            <a:alphaModFix/>
          </a:blip>
          <a:srcRect/>
          <a:stretch/>
        </p:blipFill>
        <p:spPr>
          <a:xfrm>
            <a:off x="1172103" y="5415309"/>
            <a:ext cx="1023496" cy="358097"/>
          </a:xfrm>
          <a:prstGeom prst="rect">
            <a:avLst/>
          </a:prstGeom>
          <a:noFill/>
          <a:ln>
            <a:noFill/>
          </a:ln>
        </p:spPr>
      </p:pic>
      <p:sp>
        <p:nvSpPr>
          <p:cNvPr id="5" name="Google Shape;325;p20">
            <a:extLst>
              <a:ext uri="{FF2B5EF4-FFF2-40B4-BE49-F238E27FC236}">
                <a16:creationId xmlns:a16="http://schemas.microsoft.com/office/drawing/2014/main" id="{41467331-EF8E-4EFB-BFDE-B43E6196A128}"/>
              </a:ext>
            </a:extLst>
          </p:cNvPr>
          <p:cNvSpPr txBox="1"/>
          <p:nvPr/>
        </p:nvSpPr>
        <p:spPr>
          <a:xfrm>
            <a:off x="1988289" y="3656717"/>
            <a:ext cx="8883978" cy="1083450"/>
          </a:xfrm>
          <a:prstGeom prst="rect">
            <a:avLst/>
          </a:prstGeom>
          <a:noFill/>
          <a:ln>
            <a:noFill/>
          </a:ln>
        </p:spPr>
        <p:txBody>
          <a:bodyPr spcFirstLastPara="1" wrap="square" lIns="91425" tIns="45700" rIns="91425" bIns="45700" anchor="b" anchorCtr="0">
            <a:noAutofit/>
          </a:bodyPr>
          <a:lstStyle/>
          <a:p>
            <a:pPr>
              <a:lnSpc>
                <a:spcPct val="90000"/>
              </a:lnSpc>
            </a:pPr>
            <a:r>
              <a:rPr lang="en-US" sz="3200" dirty="0" smtClean="0">
                <a:hlinkClick r:id="rId5"/>
              </a:rPr>
              <a:t>JRC-INSPIRE-SUPPORT@ec.europa.eu</a:t>
            </a:r>
            <a:endParaRPr lang="en-US" dirty="0"/>
          </a:p>
        </p:txBody>
      </p:sp>
      <p:pic>
        <p:nvPicPr>
          <p:cNvPr id="6" name="Google Shape;326;p20">
            <a:extLst>
              <a:ext uri="{FF2B5EF4-FFF2-40B4-BE49-F238E27FC236}">
                <a16:creationId xmlns:a16="http://schemas.microsoft.com/office/drawing/2014/main" id="{67BDC4DF-26BA-4067-B616-3D523C7DAB99}"/>
              </a:ext>
            </a:extLst>
          </p:cNvPr>
          <p:cNvPicPr preferRelativeResize="0"/>
          <p:nvPr/>
        </p:nvPicPr>
        <p:blipFill rotWithShape="1">
          <a:blip r:embed="rId6">
            <a:alphaModFix/>
          </a:blip>
          <a:srcRect/>
          <a:stretch/>
        </p:blipFill>
        <p:spPr>
          <a:xfrm>
            <a:off x="1172103" y="4069217"/>
            <a:ext cx="698038" cy="76515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2"/>
          <p:cNvSpPr txBox="1">
            <a:spLocks noGrp="1"/>
          </p:cNvSpPr>
          <p:nvPr>
            <p:ph type="body" idx="1"/>
          </p:nvPr>
        </p:nvSpPr>
        <p:spPr>
          <a:xfrm>
            <a:off x="967154" y="1440000"/>
            <a:ext cx="10679902" cy="4637524"/>
          </a:xfrm>
          <a:prstGeom prst="rect">
            <a:avLst/>
          </a:prstGeom>
          <a:noFill/>
          <a:ln>
            <a:noFill/>
          </a:ln>
        </p:spPr>
        <p:txBody>
          <a:bodyPr spcFirstLastPara="1" wrap="square" lIns="91425" tIns="45700" rIns="91425" bIns="45700" anchor="t" anchorCtr="0">
            <a:noAutofit/>
          </a:bodyPr>
          <a:lstStyle/>
          <a:p>
            <a:pPr marL="342900" indent="-342900">
              <a:spcBef>
                <a:spcPts val="600"/>
              </a:spcBef>
              <a:spcAft>
                <a:spcPts val="600"/>
              </a:spcAft>
            </a:pPr>
            <a:r>
              <a:rPr lang="en-US" sz="2800" dirty="0" smtClean="0">
                <a:solidFill>
                  <a:schemeClr val="tx1"/>
                </a:solidFill>
              </a:rPr>
              <a:t>Welcome and Approval of the agenda </a:t>
            </a:r>
            <a:r>
              <a:rPr lang="en-US" sz="2800" dirty="0">
                <a:solidFill>
                  <a:schemeClr val="tx1"/>
                </a:solidFill>
              </a:rPr>
              <a:t>(JRC)</a:t>
            </a:r>
          </a:p>
          <a:p>
            <a:pPr marL="342900" indent="-342900">
              <a:spcBef>
                <a:spcPts val="600"/>
              </a:spcBef>
              <a:spcAft>
                <a:spcPts val="600"/>
              </a:spcAft>
            </a:pPr>
            <a:r>
              <a:rPr lang="en-US" sz="2800" dirty="0" smtClean="0">
                <a:solidFill>
                  <a:schemeClr val="tx1"/>
                </a:solidFill>
              </a:rPr>
              <a:t>Possible amendments to </a:t>
            </a:r>
            <a:r>
              <a:rPr lang="en-GB" sz="2800" u="sng" dirty="0" smtClean="0">
                <a:hlinkClick r:id="rId3"/>
              </a:rPr>
              <a:t>Part </a:t>
            </a:r>
            <a:r>
              <a:rPr lang="en-GB" sz="2800" u="sng" dirty="0">
                <a:hlinkClick r:id="rId3"/>
              </a:rPr>
              <a:t>A Consolidated proposal (“Data-service linking simplification</a:t>
            </a:r>
            <a:r>
              <a:rPr lang="en-GB" sz="2800" u="sng" dirty="0" smtClean="0">
                <a:hlinkClick r:id="rId3"/>
              </a:rPr>
              <a:t>”)</a:t>
            </a:r>
            <a:r>
              <a:rPr lang="en-GB" sz="2800" dirty="0" smtClean="0"/>
              <a:t>:</a:t>
            </a:r>
          </a:p>
          <a:p>
            <a:pPr marL="800100" lvl="1" indent="-342900">
              <a:spcBef>
                <a:spcPts val="600"/>
              </a:spcBef>
              <a:spcAft>
                <a:spcPts val="600"/>
              </a:spcAft>
            </a:pPr>
            <a:r>
              <a:rPr lang="en-GB" sz="2400" dirty="0" smtClean="0"/>
              <a:t>Based </a:t>
            </a:r>
            <a:r>
              <a:rPr lang="en-GB" sz="2400" dirty="0"/>
              <a:t>on </a:t>
            </a:r>
            <a:r>
              <a:rPr lang="en-GB" sz="2400" u="sng" dirty="0">
                <a:hlinkClick r:id="rId4"/>
              </a:rPr>
              <a:t>Issue #38</a:t>
            </a:r>
            <a:r>
              <a:rPr lang="en-US" sz="2400" dirty="0" smtClean="0">
                <a:solidFill>
                  <a:schemeClr val="tx1"/>
                </a:solidFill>
              </a:rPr>
              <a:t> (Marie)</a:t>
            </a:r>
          </a:p>
          <a:p>
            <a:pPr marL="800100" lvl="1" indent="-342900">
              <a:spcBef>
                <a:spcPts val="600"/>
              </a:spcBef>
              <a:spcAft>
                <a:spcPts val="600"/>
              </a:spcAft>
            </a:pPr>
            <a:r>
              <a:rPr lang="en-US" sz="2400" dirty="0">
                <a:solidFill>
                  <a:srgbClr val="4D4D4D"/>
                </a:solidFill>
              </a:rPr>
              <a:t>Inputs received by email on 02/12 (Heidi</a:t>
            </a:r>
            <a:r>
              <a:rPr lang="en-US" sz="2400" dirty="0" smtClean="0">
                <a:solidFill>
                  <a:srgbClr val="4D4D4D"/>
                </a:solidFill>
              </a:rPr>
              <a:t>).</a:t>
            </a:r>
            <a:endParaRPr lang="en-US" sz="2400" dirty="0">
              <a:solidFill>
                <a:schemeClr val="tx1"/>
              </a:solidFill>
            </a:endParaRPr>
          </a:p>
          <a:p>
            <a:pPr marL="342900" indent="-342900">
              <a:spcBef>
                <a:spcPts val="600"/>
              </a:spcBef>
              <a:spcAft>
                <a:spcPts val="600"/>
              </a:spcAft>
            </a:pPr>
            <a:r>
              <a:rPr lang="en-GB" sz="2800" dirty="0"/>
              <a:t>Discussion on the Remapping of Extended Capabilities - Based on </a:t>
            </a:r>
            <a:r>
              <a:rPr lang="en-GB" sz="2800" u="sng" dirty="0">
                <a:hlinkClick r:id="rId5"/>
              </a:rPr>
              <a:t>Consolidated proposal – Annex B</a:t>
            </a:r>
            <a:r>
              <a:rPr lang="en-GB" sz="2800" dirty="0"/>
              <a:t> (</a:t>
            </a:r>
            <a:r>
              <a:rPr lang="en-GB" sz="2800" dirty="0" smtClean="0"/>
              <a:t>All)</a:t>
            </a:r>
            <a:endParaRPr lang="en-US" sz="2800" dirty="0">
              <a:solidFill>
                <a:schemeClr val="tx1"/>
              </a:solidFill>
            </a:endParaRPr>
          </a:p>
          <a:p>
            <a:pPr marL="342900" indent="-342900">
              <a:spcBef>
                <a:spcPts val="600"/>
              </a:spcBef>
              <a:spcAft>
                <a:spcPts val="600"/>
              </a:spcAft>
            </a:pPr>
            <a:r>
              <a:rPr lang="en-US" sz="2800" dirty="0" smtClean="0">
                <a:solidFill>
                  <a:schemeClr val="tx1"/>
                </a:solidFill>
              </a:rPr>
              <a:t>Way </a:t>
            </a:r>
            <a:r>
              <a:rPr lang="en-US" sz="2800" dirty="0">
                <a:solidFill>
                  <a:schemeClr val="tx1"/>
                </a:solidFill>
              </a:rPr>
              <a:t>forward for </a:t>
            </a:r>
            <a:r>
              <a:rPr lang="en-US" sz="2800" dirty="0" smtClean="0">
                <a:solidFill>
                  <a:schemeClr val="tx1"/>
                </a:solidFill>
              </a:rPr>
              <a:t>Part B (All</a:t>
            </a:r>
            <a:r>
              <a:rPr lang="en-US" sz="2800" dirty="0">
                <a:solidFill>
                  <a:schemeClr val="tx1"/>
                </a:solidFill>
              </a:rPr>
              <a:t>)</a:t>
            </a:r>
          </a:p>
          <a:p>
            <a:pPr marL="342900" indent="-342900">
              <a:spcBef>
                <a:spcPts val="600"/>
              </a:spcBef>
              <a:spcAft>
                <a:spcPts val="600"/>
              </a:spcAft>
            </a:pPr>
            <a:r>
              <a:rPr lang="en-US" sz="2800" dirty="0">
                <a:solidFill>
                  <a:schemeClr val="tx1"/>
                </a:solidFill>
              </a:rPr>
              <a:t>AOB </a:t>
            </a:r>
            <a:r>
              <a:rPr lang="en-US" sz="2800" dirty="0" smtClean="0">
                <a:solidFill>
                  <a:schemeClr val="tx1"/>
                </a:solidFill>
              </a:rPr>
              <a:t>(All)</a:t>
            </a:r>
            <a:endParaRPr lang="it-IT" sz="1800" b="0" i="0" u="none" strike="noStrike" baseline="0" dirty="0">
              <a:solidFill>
                <a:srgbClr val="4D4D4D"/>
              </a:solidFill>
              <a:latin typeface="Arial" panose="020B0604020202020204" pitchFamily="34" charset="0"/>
            </a:endParaRPr>
          </a:p>
          <a:p>
            <a:pPr marL="76200" indent="0">
              <a:spcBef>
                <a:spcPts val="1200"/>
              </a:spcBef>
              <a:buNone/>
            </a:pPr>
            <a:r>
              <a:rPr lang="en-US" sz="1800" b="0" i="0" u="none" strike="noStrike" baseline="0" dirty="0">
                <a:solidFill>
                  <a:srgbClr val="4D4D4D"/>
                </a:solidFill>
              </a:rPr>
              <a:t>The meeting is recorded, and the recording will be made available afterwards</a:t>
            </a:r>
            <a:r>
              <a:rPr lang="en-US" sz="1800" dirty="0">
                <a:solidFill>
                  <a:srgbClr val="4D4D4D"/>
                </a:solidFill>
              </a:rPr>
              <a:t> upon request</a:t>
            </a:r>
            <a:r>
              <a:rPr lang="en-US" sz="1800" b="0" i="0" u="none" strike="noStrike" baseline="0" dirty="0">
                <a:solidFill>
                  <a:srgbClr val="4D4D4D"/>
                </a:solidFill>
              </a:rPr>
              <a:t>.</a:t>
            </a:r>
            <a:r>
              <a:rPr lang="en-US" sz="1800" dirty="0">
                <a:solidFill>
                  <a:srgbClr val="4D4D4D"/>
                </a:solidFill>
              </a:rPr>
              <a:t> </a:t>
            </a:r>
            <a:endParaRPr lang="en-US" sz="1800" b="0" i="0" u="none" strike="noStrike" baseline="0" dirty="0">
              <a:solidFill>
                <a:srgbClr val="4D4D4D"/>
              </a:solidFill>
              <a:latin typeface="Arial" panose="020B0604020202020204" pitchFamily="34" charset="0"/>
            </a:endParaRPr>
          </a:p>
        </p:txBody>
      </p:sp>
      <p:sp>
        <p:nvSpPr>
          <p:cNvPr id="259" name="Google Shape;259;p12"/>
          <p:cNvSpPr txBox="1">
            <a:spLocks noGrp="1"/>
          </p:cNvSpPr>
          <p:nvPr>
            <p:ph type="title"/>
          </p:nvPr>
        </p:nvSpPr>
        <p:spPr>
          <a:xfrm>
            <a:off x="924542" y="356562"/>
            <a:ext cx="11341351" cy="782357"/>
          </a:xfrm>
          <a:prstGeom prst="rect">
            <a:avLst/>
          </a:prstGeom>
          <a:noFill/>
          <a:ln>
            <a:noFill/>
          </a:ln>
        </p:spPr>
        <p:txBody>
          <a:bodyPr spcFirstLastPara="1" wrap="square" lIns="91425" tIns="45700" rIns="91425" bIns="0" anchor="b" anchorCtr="0">
            <a:noAutofit/>
          </a:bodyPr>
          <a:lstStyle/>
          <a:p>
            <a:r>
              <a:rPr lang="en-GB" sz="4000" dirty="0"/>
              <a:t>Meeting agenda</a:t>
            </a:r>
            <a:endParaRPr lang="en-US" sz="4000" dirty="0"/>
          </a:p>
        </p:txBody>
      </p:sp>
    </p:spTree>
    <p:extLst>
      <p:ext uri="{BB962C8B-B14F-4D97-AF65-F5344CB8AC3E}">
        <p14:creationId xmlns:p14="http://schemas.microsoft.com/office/powerpoint/2010/main" val="41260767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67154" y="305057"/>
            <a:ext cx="10263893" cy="782357"/>
          </a:xfrm>
        </p:spPr>
        <p:txBody>
          <a:bodyPr anchor="ctr" anchorCtr="0"/>
          <a:lstStyle/>
          <a:p>
            <a:r>
              <a:rPr lang="en-GB" sz="4000" dirty="0" smtClean="0"/>
              <a:t>Amendments to </a:t>
            </a:r>
            <a:br>
              <a:rPr lang="en-GB" sz="4000" dirty="0" smtClean="0"/>
            </a:br>
            <a:r>
              <a:rPr lang="en-GB" sz="4000" dirty="0" smtClean="0"/>
              <a:t>Part A - Consolidated proposal</a:t>
            </a:r>
            <a:endParaRPr lang="en-GB" sz="4000" dirty="0"/>
          </a:p>
        </p:txBody>
      </p:sp>
      <p:pic>
        <p:nvPicPr>
          <p:cNvPr id="5" name="Immagine 4">
            <a:extLst>
              <a:ext uri="{FF2B5EF4-FFF2-40B4-BE49-F238E27FC236}">
                <a16:creationId xmlns:a16="http://schemas.microsoft.com/office/drawing/2014/main" id="{3AE1C557-3472-4985-BFB2-17E7C4E4BCD8}"/>
              </a:ext>
            </a:extLst>
          </p:cNvPr>
          <p:cNvPicPr>
            <a:picLocks noChangeAspect="1"/>
          </p:cNvPicPr>
          <p:nvPr/>
        </p:nvPicPr>
        <p:blipFill>
          <a:blip r:embed="rId2"/>
          <a:stretch>
            <a:fillRect/>
          </a:stretch>
        </p:blipFill>
        <p:spPr>
          <a:xfrm>
            <a:off x="4044602" y="1454633"/>
            <a:ext cx="7882757" cy="5168710"/>
          </a:xfrm>
          <a:prstGeom prst="rect">
            <a:avLst/>
          </a:prstGeom>
          <a:ln>
            <a:noFill/>
          </a:ln>
          <a:effectLst>
            <a:outerShdw blurRad="292100" dist="139700" dir="2700000" algn="tl" rotWithShape="0">
              <a:srgbClr val="333333">
                <a:alpha val="65000"/>
              </a:srgbClr>
            </a:outerShdw>
          </a:effectLst>
        </p:spPr>
      </p:pic>
      <p:sp>
        <p:nvSpPr>
          <p:cNvPr id="7" name="CasellaDiTesto 6">
            <a:extLst>
              <a:ext uri="{FF2B5EF4-FFF2-40B4-BE49-F238E27FC236}">
                <a16:creationId xmlns:a16="http://schemas.microsoft.com/office/drawing/2014/main" id="{5EBC3DBD-A952-4647-A4B1-EC2DE7BA95F4}"/>
              </a:ext>
            </a:extLst>
          </p:cNvPr>
          <p:cNvSpPr txBox="1"/>
          <p:nvPr/>
        </p:nvSpPr>
        <p:spPr>
          <a:xfrm>
            <a:off x="555171" y="2690336"/>
            <a:ext cx="3352800" cy="1477328"/>
          </a:xfrm>
          <a:prstGeom prst="rect">
            <a:avLst/>
          </a:prstGeom>
          <a:noFill/>
        </p:spPr>
        <p:txBody>
          <a:bodyPr wrap="square">
            <a:spAutoFit/>
          </a:bodyPr>
          <a:lstStyle/>
          <a:p>
            <a:r>
              <a:rPr lang="it-IT" sz="1800">
                <a:hlinkClick r:id="rId3"/>
              </a:rPr>
              <a:t>https://github.com/INSPIRE-MIF/gp-data-service-linking-simplification/blob/main/proposals/JRC/ds-linking-simplification-good-practice.md</a:t>
            </a:r>
            <a:r>
              <a:rPr lang="it-IT" sz="1800"/>
              <a:t> </a:t>
            </a:r>
          </a:p>
        </p:txBody>
      </p:sp>
    </p:spTree>
    <p:extLst>
      <p:ext uri="{BB962C8B-B14F-4D97-AF65-F5344CB8AC3E}">
        <p14:creationId xmlns:p14="http://schemas.microsoft.com/office/powerpoint/2010/main" val="2569353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2"/>
          <p:cNvSpPr txBox="1">
            <a:spLocks noGrp="1"/>
          </p:cNvSpPr>
          <p:nvPr>
            <p:ph type="body" idx="1"/>
          </p:nvPr>
        </p:nvSpPr>
        <p:spPr>
          <a:xfrm>
            <a:off x="332623" y="1548175"/>
            <a:ext cx="10816821" cy="678327"/>
          </a:xfrm>
          <a:prstGeom prst="rect">
            <a:avLst/>
          </a:prstGeom>
          <a:noFill/>
          <a:ln>
            <a:noFill/>
          </a:ln>
        </p:spPr>
        <p:txBody>
          <a:bodyPr spcFirstLastPara="1" wrap="square" lIns="91425" tIns="45700" rIns="91425" bIns="45700" anchor="t" anchorCtr="0">
            <a:noAutofit/>
          </a:bodyPr>
          <a:lstStyle/>
          <a:p>
            <a:pPr marL="0" indent="0">
              <a:spcBef>
                <a:spcPts val="600"/>
              </a:spcBef>
              <a:spcAft>
                <a:spcPts val="600"/>
              </a:spcAft>
              <a:buNone/>
            </a:pPr>
            <a:r>
              <a:rPr lang="en-US" sz="2400">
                <a:solidFill>
                  <a:schemeClr val="tx1"/>
                </a:solidFill>
              </a:rPr>
              <a:t>Service metadata (external metadata file or “embedded” in the capabilities) </a:t>
            </a:r>
          </a:p>
        </p:txBody>
      </p:sp>
      <p:sp>
        <p:nvSpPr>
          <p:cNvPr id="21" name="Google Shape;259;p12">
            <a:extLst>
              <a:ext uri="{FF2B5EF4-FFF2-40B4-BE49-F238E27FC236}">
                <a16:creationId xmlns:a16="http://schemas.microsoft.com/office/drawing/2014/main" id="{50B71E79-363E-4E68-A71B-D338D641EF93}"/>
              </a:ext>
            </a:extLst>
          </p:cNvPr>
          <p:cNvSpPr txBox="1">
            <a:spLocks noGrp="1"/>
          </p:cNvSpPr>
          <p:nvPr>
            <p:ph type="title"/>
          </p:nvPr>
        </p:nvSpPr>
        <p:spPr>
          <a:xfrm>
            <a:off x="924542" y="272594"/>
            <a:ext cx="11341351" cy="782357"/>
          </a:xfrm>
          <a:prstGeom prst="rect">
            <a:avLst/>
          </a:prstGeom>
          <a:noFill/>
          <a:ln>
            <a:noFill/>
          </a:ln>
        </p:spPr>
        <p:txBody>
          <a:bodyPr spcFirstLastPara="1" wrap="square" lIns="91425" tIns="45700" rIns="91425" bIns="0" anchor="ctr" anchorCtr="0">
            <a:noAutofit/>
          </a:bodyPr>
          <a:lstStyle/>
          <a:p>
            <a:r>
              <a:rPr lang="en-US" sz="4000" dirty="0"/>
              <a:t>Amendment #1. </a:t>
            </a:r>
            <a:br>
              <a:rPr lang="en-US" sz="4000" dirty="0"/>
            </a:br>
            <a:r>
              <a:rPr lang="en-US" sz="4000" dirty="0"/>
              <a:t>Make resource locator URL ISO compliant</a:t>
            </a:r>
          </a:p>
        </p:txBody>
      </p:sp>
      <p:grpSp>
        <p:nvGrpSpPr>
          <p:cNvPr id="3" name="Gruppo 2">
            <a:extLst>
              <a:ext uri="{FF2B5EF4-FFF2-40B4-BE49-F238E27FC236}">
                <a16:creationId xmlns:a16="http://schemas.microsoft.com/office/drawing/2014/main" id="{CACD2BA9-65E5-47B0-A8B6-6E29977620F8}"/>
              </a:ext>
            </a:extLst>
          </p:cNvPr>
          <p:cNvGrpSpPr/>
          <p:nvPr/>
        </p:nvGrpSpPr>
        <p:grpSpPr>
          <a:xfrm>
            <a:off x="232875" y="2065287"/>
            <a:ext cx="5357611" cy="4520119"/>
            <a:chOff x="232875" y="2065287"/>
            <a:chExt cx="5357611" cy="4520119"/>
          </a:xfrm>
        </p:grpSpPr>
        <p:pic>
          <p:nvPicPr>
            <p:cNvPr id="10" name="Immagine 9">
              <a:extLst>
                <a:ext uri="{FF2B5EF4-FFF2-40B4-BE49-F238E27FC236}">
                  <a16:creationId xmlns:a16="http://schemas.microsoft.com/office/drawing/2014/main" id="{1C9EDDAD-576C-4E7C-A5DD-D95F0B22DDF9}"/>
                </a:ext>
              </a:extLst>
            </p:cNvPr>
            <p:cNvPicPr>
              <a:picLocks noChangeAspect="1"/>
            </p:cNvPicPr>
            <p:nvPr/>
          </p:nvPicPr>
          <p:blipFill>
            <a:blip r:embed="rId3"/>
            <a:stretch>
              <a:fillRect/>
            </a:stretch>
          </p:blipFill>
          <p:spPr>
            <a:xfrm>
              <a:off x="400299" y="2065287"/>
              <a:ext cx="5022761" cy="1037617"/>
            </a:xfrm>
            <a:prstGeom prst="rect">
              <a:avLst/>
            </a:prstGeom>
          </p:spPr>
        </p:pic>
        <p:pic>
          <p:nvPicPr>
            <p:cNvPr id="15" name="Immagine 14">
              <a:extLst>
                <a:ext uri="{FF2B5EF4-FFF2-40B4-BE49-F238E27FC236}">
                  <a16:creationId xmlns:a16="http://schemas.microsoft.com/office/drawing/2014/main" id="{BC2C585A-8DA9-49F4-8553-957C109EC163}"/>
                </a:ext>
              </a:extLst>
            </p:cNvPr>
            <p:cNvPicPr>
              <a:picLocks noChangeAspect="1"/>
            </p:cNvPicPr>
            <p:nvPr/>
          </p:nvPicPr>
          <p:blipFill>
            <a:blip r:embed="rId4"/>
            <a:stretch>
              <a:fillRect/>
            </a:stretch>
          </p:blipFill>
          <p:spPr>
            <a:xfrm>
              <a:off x="232875" y="3102904"/>
              <a:ext cx="5357611" cy="3482502"/>
            </a:xfrm>
            <a:prstGeom prst="rect">
              <a:avLst/>
            </a:prstGeom>
          </p:spPr>
        </p:pic>
      </p:grpSp>
      <p:sp>
        <p:nvSpPr>
          <p:cNvPr id="17" name="Ovale 16">
            <a:extLst>
              <a:ext uri="{FF2B5EF4-FFF2-40B4-BE49-F238E27FC236}">
                <a16:creationId xmlns:a16="http://schemas.microsoft.com/office/drawing/2014/main" id="{07E248F5-7DF3-4C6C-9C3A-AB5C68B153DA}"/>
              </a:ext>
            </a:extLst>
          </p:cNvPr>
          <p:cNvSpPr/>
          <p:nvPr/>
        </p:nvSpPr>
        <p:spPr>
          <a:xfrm>
            <a:off x="56228" y="4307125"/>
            <a:ext cx="5728125" cy="4103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Parentesi graffa chiusa 1">
            <a:extLst>
              <a:ext uri="{FF2B5EF4-FFF2-40B4-BE49-F238E27FC236}">
                <a16:creationId xmlns:a16="http://schemas.microsoft.com/office/drawing/2014/main" id="{879AEE9B-A021-4338-A8FF-3C3F9D0795D2}"/>
              </a:ext>
            </a:extLst>
          </p:cNvPr>
          <p:cNvSpPr/>
          <p:nvPr/>
        </p:nvSpPr>
        <p:spPr>
          <a:xfrm>
            <a:off x="5658162" y="2174548"/>
            <a:ext cx="817165" cy="4410858"/>
          </a:xfrm>
          <a:prstGeom prst="rightBrace">
            <a:avLst>
              <a:gd name="adj1" fmla="val 8333"/>
              <a:gd name="adj2" fmla="val 50236"/>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18" name="Google Shape;258;p12">
            <a:extLst>
              <a:ext uri="{FF2B5EF4-FFF2-40B4-BE49-F238E27FC236}">
                <a16:creationId xmlns:a16="http://schemas.microsoft.com/office/drawing/2014/main" id="{D0FFD521-DD1F-4272-8FF7-C507B60EF6CF}"/>
              </a:ext>
            </a:extLst>
          </p:cNvPr>
          <p:cNvSpPr txBox="1">
            <a:spLocks/>
          </p:cNvSpPr>
          <p:nvPr/>
        </p:nvSpPr>
        <p:spPr>
          <a:xfrm>
            <a:off x="7064144" y="2722467"/>
            <a:ext cx="3976560" cy="3169316"/>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ctr">
              <a:spcBef>
                <a:spcPts val="600"/>
              </a:spcBef>
              <a:spcAft>
                <a:spcPts val="600"/>
              </a:spcAft>
              <a:buFont typeface="Arial"/>
              <a:buNone/>
            </a:pPr>
            <a:r>
              <a:rPr lang="en-US" sz="3200" b="1">
                <a:solidFill>
                  <a:srgbClr val="00B050"/>
                </a:solidFill>
              </a:rPr>
              <a:t>Simplification</a:t>
            </a:r>
          </a:p>
          <a:p>
            <a:pPr marL="0" indent="0" algn="ctr">
              <a:spcBef>
                <a:spcPts val="600"/>
              </a:spcBef>
              <a:spcAft>
                <a:spcPts val="600"/>
              </a:spcAft>
              <a:buFont typeface="Arial"/>
              <a:buNone/>
            </a:pPr>
            <a:r>
              <a:rPr lang="en-US" sz="2800">
                <a:solidFill>
                  <a:schemeClr val="tx1"/>
                </a:solidFill>
              </a:rPr>
              <a:t>Simple use of the dataset metadata URL (e.g., CSW request) for the “Coupled resource” element </a:t>
            </a:r>
            <a:endParaRPr lang="en-US" sz="2000">
              <a:solidFill>
                <a:schemeClr val="tx1"/>
              </a:solidFill>
            </a:endParaRPr>
          </a:p>
        </p:txBody>
      </p:sp>
      <p:sp>
        <p:nvSpPr>
          <p:cNvPr id="4" name="TextBox 3"/>
          <p:cNvSpPr txBox="1"/>
          <p:nvPr/>
        </p:nvSpPr>
        <p:spPr>
          <a:xfrm>
            <a:off x="6543003" y="2174548"/>
            <a:ext cx="5276193" cy="461665"/>
          </a:xfrm>
          <a:prstGeom prst="rect">
            <a:avLst/>
          </a:prstGeom>
          <a:noFill/>
        </p:spPr>
        <p:txBody>
          <a:bodyPr wrap="square" rtlCol="0">
            <a:spAutoFit/>
          </a:bodyPr>
          <a:lstStyle/>
          <a:p>
            <a:r>
              <a:rPr lang="en-GB" sz="2400" b="1" dirty="0" smtClean="0">
                <a:solidFill>
                  <a:srgbClr val="FF0000"/>
                </a:solidFill>
              </a:rPr>
              <a:t>First Proposal – Not ISO compliant</a:t>
            </a:r>
            <a:endParaRPr lang="en-GB" sz="2400" b="1" dirty="0">
              <a:solidFill>
                <a:srgbClr val="FF0000"/>
              </a:solidFill>
            </a:endParaRPr>
          </a:p>
        </p:txBody>
      </p:sp>
    </p:spTree>
    <p:extLst>
      <p:ext uri="{BB962C8B-B14F-4D97-AF65-F5344CB8AC3E}">
        <p14:creationId xmlns:p14="http://schemas.microsoft.com/office/powerpoint/2010/main" val="5108711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inVertic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2"/>
          <p:cNvSpPr txBox="1">
            <a:spLocks noGrp="1"/>
          </p:cNvSpPr>
          <p:nvPr>
            <p:ph type="body" idx="1"/>
          </p:nvPr>
        </p:nvSpPr>
        <p:spPr>
          <a:xfrm>
            <a:off x="782425" y="1440000"/>
            <a:ext cx="11173166" cy="4381428"/>
          </a:xfrm>
          <a:prstGeom prst="rect">
            <a:avLst/>
          </a:prstGeom>
          <a:noFill/>
          <a:ln>
            <a:noFill/>
          </a:ln>
        </p:spPr>
        <p:txBody>
          <a:bodyPr spcFirstLastPara="1" wrap="square" lIns="91425" tIns="45700" rIns="91425" bIns="45700" anchor="t" anchorCtr="0">
            <a:noAutofit/>
          </a:bodyPr>
          <a:lstStyle/>
          <a:p>
            <a:pPr marL="342900" indent="-342900">
              <a:spcBef>
                <a:spcPts val="600"/>
              </a:spcBef>
              <a:spcAft>
                <a:spcPts val="600"/>
              </a:spcAft>
              <a:buClr>
                <a:srgbClr val="F8CC29"/>
              </a:buClr>
            </a:pPr>
            <a:r>
              <a:rPr lang="en-GB" sz="2800" dirty="0" smtClean="0">
                <a:solidFill>
                  <a:srgbClr val="4D4D4D"/>
                </a:solidFill>
              </a:rPr>
              <a:t>Proposed amendment: </a:t>
            </a:r>
            <a:r>
              <a:rPr lang="en-GB" sz="2800" u="sng" dirty="0">
                <a:solidFill>
                  <a:srgbClr val="4D4D4D"/>
                </a:solidFill>
                <a:hlinkClick r:id="rId3"/>
              </a:rPr>
              <a:t>Issue #38</a:t>
            </a:r>
            <a:r>
              <a:rPr lang="en-US" sz="2800" dirty="0">
                <a:solidFill>
                  <a:srgbClr val="4D4D4D"/>
                </a:solidFill>
              </a:rPr>
              <a:t> (Marie</a:t>
            </a:r>
            <a:r>
              <a:rPr lang="en-US" sz="2800" dirty="0" smtClean="0">
                <a:solidFill>
                  <a:srgbClr val="4D4D4D"/>
                </a:solidFill>
              </a:rPr>
              <a:t>)</a:t>
            </a:r>
          </a:p>
          <a:p>
            <a:pPr marL="342900" indent="-342900">
              <a:spcBef>
                <a:spcPts val="600"/>
              </a:spcBef>
              <a:spcAft>
                <a:spcPts val="600"/>
              </a:spcAft>
              <a:buClr>
                <a:srgbClr val="F8CC29"/>
              </a:buClr>
            </a:pPr>
            <a:endParaRPr lang="en-US" sz="2800" dirty="0" smtClean="0">
              <a:solidFill>
                <a:srgbClr val="4D4D4D"/>
              </a:solidFill>
            </a:endParaRPr>
          </a:p>
          <a:p>
            <a:pPr marL="342900" indent="-342900">
              <a:spcBef>
                <a:spcPts val="600"/>
              </a:spcBef>
              <a:spcAft>
                <a:spcPts val="600"/>
              </a:spcAft>
              <a:buClr>
                <a:srgbClr val="F8CC29"/>
              </a:buClr>
            </a:pPr>
            <a:endParaRPr lang="en-US" sz="2800" dirty="0">
              <a:solidFill>
                <a:srgbClr val="4D4D4D"/>
              </a:solidFill>
            </a:endParaRPr>
          </a:p>
          <a:p>
            <a:pPr marL="342900" indent="-342900">
              <a:spcBef>
                <a:spcPts val="600"/>
              </a:spcBef>
              <a:spcAft>
                <a:spcPts val="600"/>
              </a:spcAft>
              <a:buClr>
                <a:srgbClr val="F8CC29"/>
              </a:buClr>
            </a:pPr>
            <a:endParaRPr lang="en-US" sz="2800" dirty="0" smtClean="0">
              <a:solidFill>
                <a:srgbClr val="4D4D4D"/>
              </a:solidFill>
            </a:endParaRPr>
          </a:p>
          <a:p>
            <a:pPr marL="342900" indent="-342900">
              <a:spcBef>
                <a:spcPts val="600"/>
              </a:spcBef>
              <a:spcAft>
                <a:spcPts val="600"/>
              </a:spcAft>
              <a:buClr>
                <a:srgbClr val="F8CC29"/>
              </a:buClr>
            </a:pPr>
            <a:endParaRPr lang="en-US" sz="2800" dirty="0">
              <a:solidFill>
                <a:srgbClr val="4D4D4D"/>
              </a:solidFill>
            </a:endParaRPr>
          </a:p>
          <a:p>
            <a:pPr marL="342900" indent="-342900">
              <a:spcBef>
                <a:spcPts val="600"/>
              </a:spcBef>
              <a:spcAft>
                <a:spcPts val="600"/>
              </a:spcAft>
              <a:buClr>
                <a:srgbClr val="F8CC29"/>
              </a:buClr>
            </a:pPr>
            <a:endParaRPr lang="en-US" sz="2800" dirty="0" smtClean="0">
              <a:solidFill>
                <a:srgbClr val="4D4D4D"/>
              </a:solidFill>
            </a:endParaRPr>
          </a:p>
          <a:p>
            <a:pPr marL="363538" indent="0">
              <a:spcBef>
                <a:spcPts val="3600"/>
              </a:spcBef>
              <a:spcAft>
                <a:spcPts val="600"/>
              </a:spcAft>
              <a:buClr>
                <a:srgbClr val="F8CC29"/>
              </a:buClr>
              <a:buNone/>
            </a:pPr>
            <a:r>
              <a:rPr lang="en-US" sz="1800" dirty="0" smtClean="0">
                <a:solidFill>
                  <a:srgbClr val="4D4D4D"/>
                </a:solidFill>
                <a:hlinkClick r:id="rId3"/>
              </a:rPr>
              <a:t>https</a:t>
            </a:r>
            <a:r>
              <a:rPr lang="en-US" sz="1800" dirty="0">
                <a:solidFill>
                  <a:srgbClr val="4D4D4D"/>
                </a:solidFill>
                <a:hlinkClick r:id="rId3"/>
              </a:rPr>
              <a:t>://</a:t>
            </a:r>
            <a:r>
              <a:rPr lang="en-US" sz="1800" dirty="0" smtClean="0">
                <a:solidFill>
                  <a:srgbClr val="4D4D4D"/>
                </a:solidFill>
                <a:hlinkClick r:id="rId3"/>
              </a:rPr>
              <a:t>github.com/INSPIRE-MIF/gp-data-service-linking-simplification/issues/38</a:t>
            </a:r>
            <a:r>
              <a:rPr lang="en-US" sz="1800" dirty="0" smtClean="0">
                <a:solidFill>
                  <a:srgbClr val="4D4D4D"/>
                </a:solidFill>
              </a:rPr>
              <a:t> </a:t>
            </a:r>
            <a:endParaRPr lang="en-US" sz="1800" dirty="0">
              <a:solidFill>
                <a:srgbClr val="4D4D4D"/>
              </a:solidFill>
            </a:endParaRPr>
          </a:p>
          <a:p>
            <a:pPr marL="342900" indent="-342900">
              <a:spcBef>
                <a:spcPts val="600"/>
              </a:spcBef>
              <a:spcAft>
                <a:spcPts val="600"/>
              </a:spcAft>
              <a:buClr>
                <a:srgbClr val="F8CC29"/>
              </a:buClr>
            </a:pPr>
            <a:r>
              <a:rPr lang="en-US" sz="2800" u="sng" dirty="0" smtClean="0">
                <a:solidFill>
                  <a:srgbClr val="4D4D4D"/>
                </a:solidFill>
              </a:rPr>
              <a:t>Solution</a:t>
            </a:r>
            <a:r>
              <a:rPr lang="en-US" sz="2800" dirty="0" smtClean="0">
                <a:solidFill>
                  <a:srgbClr val="4D4D4D"/>
                </a:solidFill>
              </a:rPr>
              <a:t>: Append </a:t>
            </a:r>
            <a:r>
              <a:rPr lang="en-US" sz="2800" dirty="0">
                <a:solidFill>
                  <a:srgbClr val="4D4D4D"/>
                </a:solidFill>
              </a:rPr>
              <a:t>the </a:t>
            </a:r>
            <a:r>
              <a:rPr lang="en-US" sz="2800" dirty="0" smtClean="0">
                <a:solidFill>
                  <a:srgbClr val="4D4D4D"/>
                </a:solidFill>
              </a:rPr>
              <a:t>"#</a:t>
            </a:r>
            <a:r>
              <a:rPr lang="en-US" sz="2800" dirty="0" err="1">
                <a:solidFill>
                  <a:srgbClr val="4D4D4D"/>
                </a:solidFill>
              </a:rPr>
              <a:t>MD_DataIdentification</a:t>
            </a:r>
            <a:r>
              <a:rPr lang="en-US" sz="2800" dirty="0">
                <a:solidFill>
                  <a:srgbClr val="4D4D4D"/>
                </a:solidFill>
              </a:rPr>
              <a:t>" at the </a:t>
            </a:r>
            <a:r>
              <a:rPr lang="en-US" sz="2800" dirty="0" smtClean="0">
                <a:solidFill>
                  <a:srgbClr val="4D4D4D"/>
                </a:solidFill>
              </a:rPr>
              <a:t>end of the Coupled resource URL.</a:t>
            </a:r>
            <a:endParaRPr lang="en-US" sz="2800" dirty="0">
              <a:solidFill>
                <a:srgbClr val="4D4D4D"/>
              </a:solidFill>
            </a:endParaRPr>
          </a:p>
          <a:p>
            <a:pPr marL="342900" lvl="0" indent="-342900">
              <a:spcBef>
                <a:spcPts val="600"/>
              </a:spcBef>
              <a:spcAft>
                <a:spcPts val="600"/>
              </a:spcAft>
              <a:buClr>
                <a:srgbClr val="F8CC29"/>
              </a:buClr>
            </a:pPr>
            <a:endParaRPr lang="en-US" sz="2400" dirty="0">
              <a:solidFill>
                <a:srgbClr val="4D4D4D"/>
              </a:solidFill>
            </a:endParaRPr>
          </a:p>
          <a:p>
            <a:pPr marL="342900" indent="-342900">
              <a:spcBef>
                <a:spcPts val="600"/>
              </a:spcBef>
              <a:spcAft>
                <a:spcPts val="600"/>
              </a:spcAft>
            </a:pPr>
            <a:endParaRPr lang="en-US" dirty="0"/>
          </a:p>
        </p:txBody>
      </p:sp>
      <p:sp>
        <p:nvSpPr>
          <p:cNvPr id="259" name="Google Shape;259;p12"/>
          <p:cNvSpPr txBox="1">
            <a:spLocks noGrp="1"/>
          </p:cNvSpPr>
          <p:nvPr>
            <p:ph type="title"/>
          </p:nvPr>
        </p:nvSpPr>
        <p:spPr>
          <a:xfrm>
            <a:off x="970722" y="356562"/>
            <a:ext cx="10968729" cy="782357"/>
          </a:xfrm>
          <a:prstGeom prst="rect">
            <a:avLst/>
          </a:prstGeom>
          <a:noFill/>
          <a:ln>
            <a:noFill/>
          </a:ln>
        </p:spPr>
        <p:txBody>
          <a:bodyPr spcFirstLastPara="1" wrap="square" lIns="91425" tIns="45700" rIns="91425" bIns="0" anchor="ctr" anchorCtr="0">
            <a:noAutofit/>
          </a:bodyPr>
          <a:lstStyle/>
          <a:p>
            <a:r>
              <a:rPr lang="en-US" sz="4000" dirty="0"/>
              <a:t>Amendment #1. </a:t>
            </a:r>
            <a:br>
              <a:rPr lang="en-US" sz="4000" dirty="0"/>
            </a:br>
            <a:r>
              <a:rPr lang="en-US" sz="4000" dirty="0"/>
              <a:t>Make resource locator URL ISO compliant</a:t>
            </a:r>
            <a:endParaRPr lang="en-US" dirty="0"/>
          </a:p>
        </p:txBody>
      </p:sp>
      <p:pic>
        <p:nvPicPr>
          <p:cNvPr id="2" name="Picture 1"/>
          <p:cNvPicPr>
            <a:picLocks noChangeAspect="1"/>
          </p:cNvPicPr>
          <p:nvPr/>
        </p:nvPicPr>
        <p:blipFill>
          <a:blip r:embed="rId4"/>
          <a:stretch>
            <a:fillRect/>
          </a:stretch>
        </p:blipFill>
        <p:spPr>
          <a:xfrm>
            <a:off x="2270537" y="2104494"/>
            <a:ext cx="7650927" cy="30570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56050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2"/>
          <p:cNvSpPr txBox="1">
            <a:spLocks noGrp="1"/>
          </p:cNvSpPr>
          <p:nvPr>
            <p:ph type="body" idx="1"/>
          </p:nvPr>
        </p:nvSpPr>
        <p:spPr>
          <a:xfrm>
            <a:off x="782425" y="1440000"/>
            <a:ext cx="11173166" cy="4381428"/>
          </a:xfrm>
          <a:prstGeom prst="rect">
            <a:avLst/>
          </a:prstGeom>
          <a:noFill/>
          <a:ln>
            <a:noFill/>
          </a:ln>
        </p:spPr>
        <p:txBody>
          <a:bodyPr spcFirstLastPara="1" wrap="square" lIns="91425" tIns="45700" rIns="91425" bIns="45700" anchor="t" anchorCtr="0">
            <a:noAutofit/>
          </a:bodyPr>
          <a:lstStyle/>
          <a:p>
            <a:pPr marL="342900" indent="-342900">
              <a:spcBef>
                <a:spcPts val="600"/>
              </a:spcBef>
              <a:spcAft>
                <a:spcPts val="600"/>
              </a:spcAft>
              <a:buClr>
                <a:srgbClr val="F8CC29"/>
              </a:buClr>
            </a:pPr>
            <a:r>
              <a:rPr lang="en-GB" sz="2800" dirty="0" smtClean="0">
                <a:solidFill>
                  <a:srgbClr val="4D4D4D"/>
                </a:solidFill>
              </a:rPr>
              <a:t>Heidi </a:t>
            </a:r>
            <a:r>
              <a:rPr lang="en-GB" sz="2800" dirty="0" smtClean="0">
                <a:solidFill>
                  <a:srgbClr val="4D4D4D"/>
                </a:solidFill>
              </a:rPr>
              <a:t>Vanparys</a:t>
            </a:r>
            <a:endParaRPr lang="en-US" sz="2800" dirty="0" smtClean="0">
              <a:solidFill>
                <a:srgbClr val="4D4D4D"/>
              </a:solidFill>
            </a:endParaRPr>
          </a:p>
          <a:p>
            <a:pPr marL="342900" indent="-342900">
              <a:spcBef>
                <a:spcPts val="600"/>
              </a:spcBef>
              <a:spcAft>
                <a:spcPts val="600"/>
              </a:spcAft>
              <a:buClr>
                <a:srgbClr val="F8CC29"/>
              </a:buClr>
            </a:pPr>
            <a:endParaRPr lang="en-US" sz="2800" dirty="0" smtClean="0">
              <a:solidFill>
                <a:srgbClr val="4D4D4D"/>
              </a:solidFill>
            </a:endParaRPr>
          </a:p>
          <a:p>
            <a:pPr marL="342900" indent="-342900">
              <a:spcBef>
                <a:spcPts val="600"/>
              </a:spcBef>
              <a:spcAft>
                <a:spcPts val="600"/>
              </a:spcAft>
              <a:buClr>
                <a:srgbClr val="F8CC29"/>
              </a:buClr>
            </a:pPr>
            <a:endParaRPr lang="en-US" sz="2800" dirty="0">
              <a:solidFill>
                <a:srgbClr val="4D4D4D"/>
              </a:solidFill>
            </a:endParaRPr>
          </a:p>
          <a:p>
            <a:pPr marL="342900" indent="-342900">
              <a:spcBef>
                <a:spcPts val="600"/>
              </a:spcBef>
              <a:spcAft>
                <a:spcPts val="600"/>
              </a:spcAft>
              <a:buClr>
                <a:srgbClr val="F8CC29"/>
              </a:buClr>
            </a:pPr>
            <a:endParaRPr lang="en-US" sz="2800" dirty="0" smtClean="0">
              <a:solidFill>
                <a:srgbClr val="4D4D4D"/>
              </a:solidFill>
            </a:endParaRPr>
          </a:p>
          <a:p>
            <a:pPr marL="342900" indent="-342900">
              <a:spcBef>
                <a:spcPts val="600"/>
              </a:spcBef>
              <a:spcAft>
                <a:spcPts val="600"/>
              </a:spcAft>
              <a:buClr>
                <a:srgbClr val="F8CC29"/>
              </a:buClr>
            </a:pPr>
            <a:endParaRPr lang="en-US" sz="2800" dirty="0">
              <a:solidFill>
                <a:srgbClr val="4D4D4D"/>
              </a:solidFill>
            </a:endParaRPr>
          </a:p>
          <a:p>
            <a:pPr marL="342900" indent="-342900">
              <a:spcBef>
                <a:spcPts val="600"/>
              </a:spcBef>
              <a:spcAft>
                <a:spcPts val="600"/>
              </a:spcAft>
              <a:buClr>
                <a:srgbClr val="F8CC29"/>
              </a:buClr>
            </a:pPr>
            <a:endParaRPr lang="en-US" sz="2800" dirty="0" smtClean="0">
              <a:solidFill>
                <a:srgbClr val="4D4D4D"/>
              </a:solidFill>
            </a:endParaRPr>
          </a:p>
          <a:p>
            <a:pPr marL="342900" lvl="0" indent="-342900">
              <a:spcBef>
                <a:spcPts val="600"/>
              </a:spcBef>
              <a:spcAft>
                <a:spcPts val="600"/>
              </a:spcAft>
              <a:buClr>
                <a:srgbClr val="F8CC29"/>
              </a:buClr>
            </a:pPr>
            <a:endParaRPr lang="en-US" sz="2400" dirty="0">
              <a:solidFill>
                <a:srgbClr val="4D4D4D"/>
              </a:solidFill>
            </a:endParaRPr>
          </a:p>
          <a:p>
            <a:pPr marL="342900" indent="-342900">
              <a:spcBef>
                <a:spcPts val="600"/>
              </a:spcBef>
              <a:spcAft>
                <a:spcPts val="600"/>
              </a:spcAft>
            </a:pPr>
            <a:endParaRPr lang="en-US" dirty="0"/>
          </a:p>
        </p:txBody>
      </p:sp>
      <p:sp>
        <p:nvSpPr>
          <p:cNvPr id="259" name="Google Shape;259;p12"/>
          <p:cNvSpPr txBox="1">
            <a:spLocks noGrp="1"/>
          </p:cNvSpPr>
          <p:nvPr>
            <p:ph type="title"/>
          </p:nvPr>
        </p:nvSpPr>
        <p:spPr>
          <a:xfrm>
            <a:off x="970722" y="356562"/>
            <a:ext cx="10968729" cy="782357"/>
          </a:xfrm>
          <a:prstGeom prst="rect">
            <a:avLst/>
          </a:prstGeom>
          <a:noFill/>
          <a:ln>
            <a:noFill/>
          </a:ln>
        </p:spPr>
        <p:txBody>
          <a:bodyPr spcFirstLastPara="1" wrap="square" lIns="91425" tIns="45700" rIns="91425" bIns="0" anchor="ctr" anchorCtr="0">
            <a:noAutofit/>
          </a:bodyPr>
          <a:lstStyle/>
          <a:p>
            <a:r>
              <a:rPr lang="en-US" sz="4000" dirty="0"/>
              <a:t>Amendment </a:t>
            </a:r>
            <a:r>
              <a:rPr lang="en-US" sz="4000" dirty="0" smtClean="0"/>
              <a:t>#2. </a:t>
            </a:r>
            <a:r>
              <a:rPr lang="en-US" sz="4000" dirty="0"/>
              <a:t/>
            </a:r>
            <a:br>
              <a:rPr lang="en-US" sz="4000" dirty="0"/>
            </a:br>
            <a:r>
              <a:rPr lang="en-US" sz="4000" dirty="0"/>
              <a:t>Inputs received by email on 02/12</a:t>
            </a:r>
            <a:endParaRPr lang="en-US" dirty="0"/>
          </a:p>
        </p:txBody>
      </p:sp>
      <p:pic>
        <p:nvPicPr>
          <p:cNvPr id="2" name="Picture 1"/>
          <p:cNvPicPr>
            <a:picLocks noChangeAspect="1"/>
          </p:cNvPicPr>
          <p:nvPr/>
        </p:nvPicPr>
        <p:blipFill>
          <a:blip r:embed="rId3"/>
          <a:stretch>
            <a:fillRect/>
          </a:stretch>
        </p:blipFill>
        <p:spPr>
          <a:xfrm>
            <a:off x="204156" y="2089601"/>
            <a:ext cx="7594520" cy="1069008"/>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4"/>
          <a:stretch>
            <a:fillRect/>
          </a:stretch>
        </p:blipFill>
        <p:spPr>
          <a:xfrm>
            <a:off x="4809897" y="2338131"/>
            <a:ext cx="7219066" cy="44673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28256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2"/>
          <p:cNvSpPr txBox="1">
            <a:spLocks noGrp="1"/>
          </p:cNvSpPr>
          <p:nvPr>
            <p:ph type="body" idx="1"/>
          </p:nvPr>
        </p:nvSpPr>
        <p:spPr>
          <a:xfrm>
            <a:off x="782425" y="1594216"/>
            <a:ext cx="11173166" cy="4381428"/>
          </a:xfrm>
          <a:prstGeom prst="rect">
            <a:avLst/>
          </a:prstGeom>
          <a:noFill/>
          <a:ln>
            <a:noFill/>
          </a:ln>
        </p:spPr>
        <p:txBody>
          <a:bodyPr spcFirstLastPara="1" wrap="square" lIns="91425" tIns="45700" rIns="91425" bIns="45700" anchor="t" anchorCtr="0">
            <a:noAutofit/>
          </a:bodyPr>
          <a:lstStyle/>
          <a:p>
            <a:pPr marL="342900" lvl="0" indent="-342900">
              <a:spcBef>
                <a:spcPts val="600"/>
              </a:spcBef>
              <a:spcAft>
                <a:spcPts val="600"/>
              </a:spcAft>
              <a:buClr>
                <a:srgbClr val="F8CC29"/>
              </a:buClr>
            </a:pPr>
            <a:r>
              <a:rPr lang="en-US" sz="2800" dirty="0" smtClean="0">
                <a:solidFill>
                  <a:srgbClr val="4D4D4D"/>
                </a:solidFill>
              </a:rPr>
              <a:t>New </a:t>
            </a:r>
            <a:r>
              <a:rPr lang="en-US" sz="2800" dirty="0">
                <a:solidFill>
                  <a:srgbClr val="4D4D4D"/>
                </a:solidFill>
              </a:rPr>
              <a:t>mapping of the INSPIRE elements contained in the service metadata, as described in the Scenario 2 in the INSPIRE Network Service </a:t>
            </a:r>
            <a:r>
              <a:rPr lang="en-US" sz="2800" dirty="0" smtClean="0">
                <a:solidFill>
                  <a:srgbClr val="4D4D4D"/>
                </a:solidFill>
              </a:rPr>
              <a:t>TGs.</a:t>
            </a:r>
          </a:p>
          <a:p>
            <a:pPr marL="342900" lvl="0" indent="-342900">
              <a:spcBef>
                <a:spcPts val="600"/>
              </a:spcBef>
              <a:spcAft>
                <a:spcPts val="600"/>
              </a:spcAft>
              <a:buClr>
                <a:srgbClr val="F8CC29"/>
              </a:buClr>
            </a:pPr>
            <a:r>
              <a:rPr lang="en-US" sz="2800" dirty="0" smtClean="0">
                <a:solidFill>
                  <a:srgbClr val="4D4D4D"/>
                </a:solidFill>
              </a:rPr>
              <a:t>Objective: Remove </a:t>
            </a:r>
            <a:r>
              <a:rPr lang="en-US" sz="2800" dirty="0">
                <a:solidFill>
                  <a:srgbClr val="4D4D4D"/>
                </a:solidFill>
              </a:rPr>
              <a:t>the need for the Extended Capabilities</a:t>
            </a:r>
            <a:endParaRPr lang="en-GB" sz="2800" dirty="0" smtClean="0">
              <a:solidFill>
                <a:srgbClr val="4D4D4D"/>
              </a:solidFill>
            </a:endParaRPr>
          </a:p>
          <a:p>
            <a:pPr marL="342900" lvl="0" indent="-342900">
              <a:spcBef>
                <a:spcPts val="600"/>
              </a:spcBef>
              <a:spcAft>
                <a:spcPts val="600"/>
              </a:spcAft>
              <a:buClr>
                <a:srgbClr val="F8CC29"/>
              </a:buClr>
            </a:pPr>
            <a:r>
              <a:rPr lang="en-GB" sz="2800" dirty="0" smtClean="0">
                <a:solidFill>
                  <a:srgbClr val="4D4D4D"/>
                </a:solidFill>
              </a:rPr>
              <a:t>Based </a:t>
            </a:r>
            <a:r>
              <a:rPr lang="en-GB" sz="2800" dirty="0">
                <a:solidFill>
                  <a:srgbClr val="4D4D4D"/>
                </a:solidFill>
              </a:rPr>
              <a:t>on </a:t>
            </a:r>
            <a:r>
              <a:rPr lang="en-GB" sz="2800" u="sng" dirty="0">
                <a:solidFill>
                  <a:srgbClr val="4D4D4D"/>
                </a:solidFill>
                <a:hlinkClick r:id="rId3"/>
              </a:rPr>
              <a:t>Consolidated proposal – Annex </a:t>
            </a:r>
            <a:r>
              <a:rPr lang="en-GB" sz="2800" u="sng" dirty="0" smtClean="0">
                <a:solidFill>
                  <a:srgbClr val="4D4D4D"/>
                </a:solidFill>
                <a:hlinkClick r:id="rId3"/>
              </a:rPr>
              <a:t>B</a:t>
            </a:r>
            <a:r>
              <a:rPr lang="en-GB" sz="2800" dirty="0" smtClean="0">
                <a:solidFill>
                  <a:srgbClr val="4D4D4D"/>
                </a:solidFill>
              </a:rPr>
              <a:t>.</a:t>
            </a:r>
          </a:p>
          <a:p>
            <a:pPr marL="342900" lvl="0" indent="-342900">
              <a:spcBef>
                <a:spcPts val="600"/>
              </a:spcBef>
              <a:spcAft>
                <a:spcPts val="600"/>
              </a:spcAft>
              <a:buClr>
                <a:srgbClr val="F8CC29"/>
              </a:buClr>
            </a:pPr>
            <a:endParaRPr lang="en-US" sz="2400" dirty="0">
              <a:solidFill>
                <a:srgbClr val="4D4D4D"/>
              </a:solidFill>
            </a:endParaRPr>
          </a:p>
          <a:p>
            <a:pPr marL="342900" indent="-342900">
              <a:spcBef>
                <a:spcPts val="600"/>
              </a:spcBef>
              <a:spcAft>
                <a:spcPts val="600"/>
              </a:spcAft>
            </a:pPr>
            <a:endParaRPr lang="en-US" dirty="0"/>
          </a:p>
        </p:txBody>
      </p:sp>
      <p:sp>
        <p:nvSpPr>
          <p:cNvPr id="259" name="Google Shape;259;p12"/>
          <p:cNvSpPr txBox="1">
            <a:spLocks noGrp="1"/>
          </p:cNvSpPr>
          <p:nvPr>
            <p:ph type="title"/>
          </p:nvPr>
        </p:nvSpPr>
        <p:spPr>
          <a:xfrm>
            <a:off x="970722" y="356562"/>
            <a:ext cx="10968729" cy="782357"/>
          </a:xfrm>
          <a:prstGeom prst="rect">
            <a:avLst/>
          </a:prstGeom>
          <a:noFill/>
          <a:ln>
            <a:noFill/>
          </a:ln>
        </p:spPr>
        <p:txBody>
          <a:bodyPr spcFirstLastPara="1" wrap="square" lIns="91425" tIns="45700" rIns="91425" bIns="0" anchor="ctr" anchorCtr="0">
            <a:noAutofit/>
          </a:bodyPr>
          <a:lstStyle/>
          <a:p>
            <a:r>
              <a:rPr lang="en-US" sz="4000" dirty="0"/>
              <a:t>Discussion on the </a:t>
            </a:r>
            <a:r>
              <a:rPr lang="en-US" sz="4000" dirty="0" smtClean="0"/>
              <a:t/>
            </a:r>
            <a:br>
              <a:rPr lang="en-US" sz="4000" dirty="0" smtClean="0"/>
            </a:br>
            <a:r>
              <a:rPr lang="en-US" sz="4000" dirty="0" smtClean="0"/>
              <a:t>Remapping </a:t>
            </a:r>
            <a:r>
              <a:rPr lang="en-US" sz="4000" dirty="0"/>
              <a:t>of Extended Capabilities</a:t>
            </a:r>
            <a:endParaRPr lang="en-US" dirty="0"/>
          </a:p>
        </p:txBody>
      </p:sp>
    </p:spTree>
    <p:extLst>
      <p:ext uri="{BB962C8B-B14F-4D97-AF65-F5344CB8AC3E}">
        <p14:creationId xmlns:p14="http://schemas.microsoft.com/office/powerpoint/2010/main" val="11101784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2"/>
          <p:cNvSpPr txBox="1">
            <a:spLocks noGrp="1"/>
          </p:cNvSpPr>
          <p:nvPr>
            <p:ph type="body" idx="1"/>
          </p:nvPr>
        </p:nvSpPr>
        <p:spPr>
          <a:xfrm>
            <a:off x="782425" y="1440000"/>
            <a:ext cx="11173166" cy="4381428"/>
          </a:xfrm>
          <a:prstGeom prst="rect">
            <a:avLst/>
          </a:prstGeom>
          <a:noFill/>
          <a:ln>
            <a:noFill/>
          </a:ln>
        </p:spPr>
        <p:txBody>
          <a:bodyPr spcFirstLastPara="1" wrap="square" lIns="91425" tIns="45700" rIns="91425" bIns="45700" anchor="t" anchorCtr="0">
            <a:noAutofit/>
          </a:bodyPr>
          <a:lstStyle/>
          <a:p>
            <a:pPr marL="342900" lvl="0" indent="-342900">
              <a:spcBef>
                <a:spcPts val="600"/>
              </a:spcBef>
              <a:spcAft>
                <a:spcPts val="600"/>
              </a:spcAft>
              <a:buClr>
                <a:srgbClr val="F8CC29"/>
              </a:buClr>
            </a:pPr>
            <a:r>
              <a:rPr lang="en-GB" sz="2800" dirty="0" smtClean="0">
                <a:solidFill>
                  <a:srgbClr val="4D4D4D"/>
                </a:solidFill>
              </a:rPr>
              <a:t>Discussion on Proposal: </a:t>
            </a:r>
            <a:r>
              <a:rPr lang="en-GB" sz="2800" u="sng" dirty="0">
                <a:solidFill>
                  <a:srgbClr val="4D4D4D"/>
                </a:solidFill>
                <a:hlinkClick r:id="rId3"/>
              </a:rPr>
              <a:t>Consolidated proposal – Annex </a:t>
            </a:r>
            <a:r>
              <a:rPr lang="en-GB" sz="2800" u="sng" dirty="0" smtClean="0">
                <a:solidFill>
                  <a:srgbClr val="4D4D4D"/>
                </a:solidFill>
                <a:hlinkClick r:id="rId3"/>
              </a:rPr>
              <a:t>B</a:t>
            </a:r>
            <a:r>
              <a:rPr lang="en-GB" sz="2800" dirty="0" smtClean="0">
                <a:solidFill>
                  <a:srgbClr val="4D4D4D"/>
                </a:solidFill>
              </a:rPr>
              <a:t>.</a:t>
            </a:r>
          </a:p>
          <a:p>
            <a:pPr marL="342900" lvl="0" indent="-342900">
              <a:spcBef>
                <a:spcPts val="600"/>
              </a:spcBef>
              <a:spcAft>
                <a:spcPts val="600"/>
              </a:spcAft>
              <a:buClr>
                <a:srgbClr val="F8CC29"/>
              </a:buClr>
            </a:pPr>
            <a:endParaRPr lang="en-US" sz="2400" dirty="0">
              <a:solidFill>
                <a:srgbClr val="4D4D4D"/>
              </a:solidFill>
            </a:endParaRPr>
          </a:p>
          <a:p>
            <a:pPr marL="342900" indent="-342900">
              <a:spcBef>
                <a:spcPts val="600"/>
              </a:spcBef>
              <a:spcAft>
                <a:spcPts val="600"/>
              </a:spcAft>
            </a:pPr>
            <a:endParaRPr lang="en-US" dirty="0"/>
          </a:p>
        </p:txBody>
      </p:sp>
      <p:sp>
        <p:nvSpPr>
          <p:cNvPr id="259" name="Google Shape;259;p12"/>
          <p:cNvSpPr txBox="1">
            <a:spLocks noGrp="1"/>
          </p:cNvSpPr>
          <p:nvPr>
            <p:ph type="title"/>
          </p:nvPr>
        </p:nvSpPr>
        <p:spPr>
          <a:xfrm>
            <a:off x="970722" y="356562"/>
            <a:ext cx="10968729" cy="782357"/>
          </a:xfrm>
          <a:prstGeom prst="rect">
            <a:avLst/>
          </a:prstGeom>
          <a:noFill/>
          <a:ln>
            <a:noFill/>
          </a:ln>
        </p:spPr>
        <p:txBody>
          <a:bodyPr spcFirstLastPara="1" wrap="square" lIns="91425" tIns="45700" rIns="91425" bIns="0" anchor="ctr" anchorCtr="0">
            <a:noAutofit/>
          </a:bodyPr>
          <a:lstStyle/>
          <a:p>
            <a:r>
              <a:rPr lang="en-US" sz="4000" dirty="0"/>
              <a:t>Discussion on the </a:t>
            </a:r>
            <a:r>
              <a:rPr lang="en-US" sz="4000" dirty="0" smtClean="0"/>
              <a:t/>
            </a:r>
            <a:br>
              <a:rPr lang="en-US" sz="4000" dirty="0" smtClean="0"/>
            </a:br>
            <a:r>
              <a:rPr lang="en-US" sz="4000" dirty="0" smtClean="0"/>
              <a:t>Remapping </a:t>
            </a:r>
            <a:r>
              <a:rPr lang="en-US" sz="4000" dirty="0"/>
              <a:t>of Extended Capabilities</a:t>
            </a:r>
            <a:endParaRPr lang="en-US" dirty="0"/>
          </a:p>
        </p:txBody>
      </p:sp>
      <p:pic>
        <p:nvPicPr>
          <p:cNvPr id="2" name="Picture 1"/>
          <p:cNvPicPr>
            <a:picLocks noChangeAspect="1"/>
          </p:cNvPicPr>
          <p:nvPr/>
        </p:nvPicPr>
        <p:blipFill>
          <a:blip r:embed="rId4"/>
          <a:stretch>
            <a:fillRect/>
          </a:stretch>
        </p:blipFill>
        <p:spPr>
          <a:xfrm>
            <a:off x="2426043" y="2088203"/>
            <a:ext cx="7339914" cy="46384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75714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2"/>
          <p:cNvSpPr txBox="1">
            <a:spLocks noGrp="1"/>
          </p:cNvSpPr>
          <p:nvPr>
            <p:ph type="body" idx="1"/>
          </p:nvPr>
        </p:nvSpPr>
        <p:spPr>
          <a:xfrm>
            <a:off x="782425" y="1594216"/>
            <a:ext cx="11173166" cy="4381428"/>
          </a:xfrm>
          <a:prstGeom prst="rect">
            <a:avLst/>
          </a:prstGeom>
          <a:noFill/>
          <a:ln>
            <a:noFill/>
          </a:ln>
        </p:spPr>
        <p:txBody>
          <a:bodyPr spcFirstLastPara="1" wrap="square" lIns="91425" tIns="45700" rIns="91425" bIns="45700" anchor="t" anchorCtr="0">
            <a:noAutofit/>
          </a:bodyPr>
          <a:lstStyle/>
          <a:p>
            <a:pPr marL="342900" indent="-342900">
              <a:spcBef>
                <a:spcPts val="600"/>
              </a:spcBef>
              <a:spcAft>
                <a:spcPts val="600"/>
              </a:spcAft>
            </a:pPr>
            <a:r>
              <a:rPr lang="en-US" sz="2800" b="1" dirty="0" smtClean="0"/>
              <a:t>Next steps</a:t>
            </a:r>
            <a:r>
              <a:rPr lang="en-US" sz="2800" dirty="0" smtClean="0"/>
              <a:t>:</a:t>
            </a:r>
            <a:endParaRPr lang="en-US" sz="2800" dirty="0"/>
          </a:p>
          <a:p>
            <a:pPr marL="536575" indent="-357188">
              <a:spcBef>
                <a:spcPts val="600"/>
              </a:spcBef>
              <a:spcAft>
                <a:spcPts val="600"/>
              </a:spcAft>
              <a:buFont typeface="+mj-lt"/>
              <a:buAutoNum type="arabicPeriod"/>
            </a:pPr>
            <a:r>
              <a:rPr lang="en-US" dirty="0" smtClean="0"/>
              <a:t>Refine (if needed) the proposed Remapping of Extended Capabilities based on the outcomes from the discussion.</a:t>
            </a:r>
          </a:p>
          <a:p>
            <a:pPr marL="536575" indent="-357188">
              <a:spcBef>
                <a:spcPts val="600"/>
              </a:spcBef>
              <a:spcAft>
                <a:spcPts val="600"/>
              </a:spcAft>
              <a:buFont typeface="+mj-lt"/>
              <a:buAutoNum type="arabicPeriod"/>
            </a:pPr>
            <a:r>
              <a:rPr lang="en-US" dirty="0" smtClean="0"/>
              <a:t>Additional work / actions </a:t>
            </a:r>
            <a:r>
              <a:rPr lang="en-US" dirty="0"/>
              <a:t>thread from </a:t>
            </a:r>
            <a:r>
              <a:rPr lang="en-US" dirty="0" smtClean="0"/>
              <a:t>this discussion:</a:t>
            </a:r>
          </a:p>
          <a:p>
            <a:pPr lvl="1" indent="-377825">
              <a:spcBef>
                <a:spcPts val="600"/>
              </a:spcBef>
              <a:spcAft>
                <a:spcPts val="600"/>
              </a:spcAft>
              <a:buFont typeface="+mj-lt"/>
              <a:buAutoNum type="alphaLcPeriod"/>
            </a:pPr>
            <a:r>
              <a:rPr lang="en-US" dirty="0" smtClean="0"/>
              <a:t>Identify a well-known list of actions (</a:t>
            </a:r>
            <a:r>
              <a:rPr lang="en-US" dirty="0"/>
              <a:t>e.g. </a:t>
            </a:r>
            <a:r>
              <a:rPr lang="en-US" dirty="0" smtClean="0"/>
              <a:t>identify, enumerate </a:t>
            </a:r>
            <a:r>
              <a:rPr lang="en-US" dirty="0"/>
              <a:t>and </a:t>
            </a:r>
            <a:r>
              <a:rPr lang="en-US" dirty="0" smtClean="0"/>
              <a:t>specify changes needed </a:t>
            </a:r>
            <a:r>
              <a:rPr lang="en-US" dirty="0"/>
              <a:t>in TGs - I</a:t>
            </a:r>
            <a:r>
              <a:rPr lang="en-US" dirty="0" smtClean="0"/>
              <a:t>n </a:t>
            </a:r>
            <a:r>
              <a:rPr lang="en-US" dirty="0"/>
              <a:t>order to tackle them in the scope of Sub-group 2.3.1 </a:t>
            </a:r>
            <a:r>
              <a:rPr lang="en-US" dirty="0" smtClean="0"/>
              <a:t>‘Governance </a:t>
            </a:r>
            <a:r>
              <a:rPr lang="en-US" dirty="0"/>
              <a:t>of </a:t>
            </a:r>
            <a:r>
              <a:rPr lang="en-US" dirty="0" smtClean="0"/>
              <a:t>TGs’).</a:t>
            </a:r>
          </a:p>
          <a:p>
            <a:pPr lvl="1" indent="-377825">
              <a:spcBef>
                <a:spcPts val="600"/>
              </a:spcBef>
              <a:spcAft>
                <a:spcPts val="600"/>
              </a:spcAft>
              <a:buFont typeface="+mj-lt"/>
              <a:buAutoNum type="alphaLcPeriod"/>
            </a:pPr>
            <a:r>
              <a:rPr lang="en-US" dirty="0" smtClean="0"/>
              <a:t>Split the work between </a:t>
            </a:r>
            <a:r>
              <a:rPr lang="en-US" dirty="0"/>
              <a:t>the </a:t>
            </a:r>
            <a:r>
              <a:rPr lang="en-US" dirty="0" smtClean="0"/>
              <a:t>working-group (volunteers).</a:t>
            </a:r>
          </a:p>
          <a:p>
            <a:pPr marL="536575" indent="-377825">
              <a:spcBef>
                <a:spcPts val="600"/>
              </a:spcBef>
              <a:spcAft>
                <a:spcPts val="600"/>
              </a:spcAft>
              <a:buFont typeface="+mj-lt"/>
              <a:buAutoNum type="arabicPeriod"/>
            </a:pPr>
            <a:r>
              <a:rPr lang="en-US" dirty="0" smtClean="0"/>
              <a:t>Agree on a proposed date next Part B Follow-up (~ late January 2022).</a:t>
            </a:r>
          </a:p>
          <a:p>
            <a:pPr marL="422275" indent="-342900">
              <a:spcBef>
                <a:spcPts val="1800"/>
              </a:spcBef>
              <a:spcAft>
                <a:spcPts val="600"/>
              </a:spcAft>
            </a:pPr>
            <a:r>
              <a:rPr lang="en-US" sz="2800" b="1" dirty="0" err="1" smtClean="0"/>
              <a:t>AoB</a:t>
            </a:r>
            <a:r>
              <a:rPr lang="en-US" sz="2800" dirty="0" smtClean="0"/>
              <a:t>.</a:t>
            </a:r>
          </a:p>
          <a:p>
            <a:pPr marL="357188" indent="-357188">
              <a:spcBef>
                <a:spcPts val="600"/>
              </a:spcBef>
              <a:spcAft>
                <a:spcPts val="600"/>
              </a:spcAft>
              <a:buFont typeface="+mj-lt"/>
              <a:buAutoNum type="arabicPeriod"/>
            </a:pPr>
            <a:endParaRPr lang="en-US" dirty="0"/>
          </a:p>
        </p:txBody>
      </p:sp>
      <p:sp>
        <p:nvSpPr>
          <p:cNvPr id="259" name="Google Shape;259;p12"/>
          <p:cNvSpPr txBox="1">
            <a:spLocks noGrp="1"/>
          </p:cNvSpPr>
          <p:nvPr>
            <p:ph type="title"/>
          </p:nvPr>
        </p:nvSpPr>
        <p:spPr>
          <a:xfrm>
            <a:off x="970722" y="356562"/>
            <a:ext cx="10968729" cy="782357"/>
          </a:xfrm>
          <a:prstGeom prst="rect">
            <a:avLst/>
          </a:prstGeom>
          <a:noFill/>
          <a:ln>
            <a:noFill/>
          </a:ln>
        </p:spPr>
        <p:txBody>
          <a:bodyPr spcFirstLastPara="1" wrap="square" lIns="91425" tIns="45700" rIns="91425" bIns="0" anchor="b" anchorCtr="0">
            <a:noAutofit/>
          </a:bodyPr>
          <a:lstStyle/>
          <a:p>
            <a:r>
              <a:rPr lang="en-GB" sz="4000" dirty="0"/>
              <a:t>Next </a:t>
            </a:r>
            <a:r>
              <a:rPr lang="en-GB" sz="4000" dirty="0" smtClean="0"/>
              <a:t>steps – Way forward for Part B</a:t>
            </a:r>
            <a:endParaRPr lang="en-US" dirty="0"/>
          </a:p>
        </p:txBody>
      </p:sp>
    </p:spTree>
    <p:extLst>
      <p:ext uri="{BB962C8B-B14F-4D97-AF65-F5344CB8AC3E}">
        <p14:creationId xmlns:p14="http://schemas.microsoft.com/office/powerpoint/2010/main" val="26226678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JRC palette 1">
      <a:dk1>
        <a:srgbClr val="4D4D4D"/>
      </a:dk1>
      <a:lt1>
        <a:srgbClr val="FFFFFF"/>
      </a:lt1>
      <a:dk2>
        <a:srgbClr val="034EA2"/>
      </a:dk2>
      <a:lt2>
        <a:srgbClr val="D3E8F9"/>
      </a:lt2>
      <a:accent1>
        <a:srgbClr val="6ACBF3"/>
      </a:accent1>
      <a:accent2>
        <a:srgbClr val="3E99DA"/>
      </a:accent2>
      <a:accent3>
        <a:srgbClr val="1EC08A"/>
      </a:accent3>
      <a:accent4>
        <a:srgbClr val="ED8D2F"/>
      </a:accent4>
      <a:accent5>
        <a:srgbClr val="F8CC29"/>
      </a:accent5>
      <a:accent6>
        <a:srgbClr val="E76C53"/>
      </a:accent6>
      <a:hlink>
        <a:srgbClr val="0563C1"/>
      </a:hlink>
      <a:folHlink>
        <a:srgbClr val="243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21397B36352C447984A37DFD72D0E64" ma:contentTypeVersion="7" ma:contentTypeDescription="Create a new document." ma:contentTypeScope="" ma:versionID="caf1d7a51b1a0775f39eaaa6fd9ca845">
  <xsd:schema xmlns:xsd="http://www.w3.org/2001/XMLSchema" xmlns:xs="http://www.w3.org/2001/XMLSchema" xmlns:p="http://schemas.microsoft.com/office/2006/metadata/properties" xmlns:ns2="9a4971b4-25da-4884-bcca-bc4cdf98062d" xmlns:ns3="cdd1361d-578d-4248-b657-ea0d2b6ad1f3" targetNamespace="http://schemas.microsoft.com/office/2006/metadata/properties" ma:root="true" ma:fieldsID="ff5ed707d4c611abda7dc5fe0454cb5e" ns2:_="" ns3:_="">
    <xsd:import namespace="9a4971b4-25da-4884-bcca-bc4cdf98062d"/>
    <xsd:import namespace="cdd1361d-578d-4248-b657-ea0d2b6ad1f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4971b4-25da-4884-bcca-bc4cdf9806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d1361d-578d-4248-b657-ea0d2b6ad1f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2090B6-52C8-48C3-9586-0BE67BD165BB}">
  <ds:schemaRefs>
    <ds:schemaRef ds:uri="http://schemas.microsoft.com/sharepoint/v3/contenttype/forms"/>
  </ds:schemaRefs>
</ds:datastoreItem>
</file>

<file path=customXml/itemProps2.xml><?xml version="1.0" encoding="utf-8"?>
<ds:datastoreItem xmlns:ds="http://schemas.openxmlformats.org/officeDocument/2006/customXml" ds:itemID="{E5405ECC-C1FB-4B20-8380-B9182921CB2F}">
  <ds:schemaRefs>
    <ds:schemaRef ds:uri="9a4971b4-25da-4884-bcca-bc4cdf98062d"/>
    <ds:schemaRef ds:uri="cdd1361d-578d-4248-b657-ea0d2b6ad1f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6087208-16CF-4037-A311-336BD30DE612}">
  <ds:schemaRefs>
    <ds:schemaRef ds:uri="http://www.w3.org/XML/1998/namespace"/>
    <ds:schemaRef ds:uri="http://purl.org/dc/elements/1.1/"/>
    <ds:schemaRef ds:uri="http://schemas.microsoft.com/office/2006/metadata/properties"/>
    <ds:schemaRef ds:uri="http://schemas.microsoft.com/office/2006/documentManagement/types"/>
    <ds:schemaRef ds:uri="http://schemas.microsoft.com/office/infopath/2007/PartnerControls"/>
    <ds:schemaRef ds:uri="cdd1361d-578d-4248-b657-ea0d2b6ad1f3"/>
    <ds:schemaRef ds:uri="http://purl.org/dc/dcmitype/"/>
    <ds:schemaRef ds:uri="http://schemas.openxmlformats.org/package/2006/metadata/core-properties"/>
    <ds:schemaRef ds:uri="9a4971b4-25da-4884-bcca-bc4cdf98062d"/>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182</TotalTime>
  <Words>876</Words>
  <Application>Microsoft Office PowerPoint</Application>
  <PresentationFormat>Widescreen</PresentationFormat>
  <Paragraphs>75</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Action 2.3.2 'Data and Service Linking simplification'</vt:lpstr>
      <vt:lpstr>Meeting agenda</vt:lpstr>
      <vt:lpstr>Amendments to  Part A - Consolidated proposal</vt:lpstr>
      <vt:lpstr>Amendment #1.  Make resource locator URL ISO compliant</vt:lpstr>
      <vt:lpstr>Amendment #1.  Make resource locator URL ISO compliant</vt:lpstr>
      <vt:lpstr>Amendment #2.  Inputs received by email on 02/12</vt:lpstr>
      <vt:lpstr>Discussion on the  Remapping of Extended Capabilities</vt:lpstr>
      <vt:lpstr>Discussion on the  Remapping of Extended Capabilities</vt:lpstr>
      <vt:lpstr>Next steps – Way forward for Part 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the INSPIRE Reference Validator in 2019 Monitoring: process &amp; lessons learned</dc:title>
  <dc:creator>JOHN Yvonne (COMM)</dc:creator>
  <cp:lastModifiedBy>ESCRIU Jordi (JRC-ISPRA)</cp:lastModifiedBy>
  <cp:revision>14</cp:revision>
  <dcterms:created xsi:type="dcterms:W3CDTF">2019-08-09T12:06:42Z</dcterms:created>
  <dcterms:modified xsi:type="dcterms:W3CDTF">2021-12-03T09:39:56Z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0d3b22a6-6203-4efc-8e8e-b5279256493b</vt:lpwstr>
  </property>
  <property fmtid="{D5CDD505-2E9C-101B-9397-08002B2CF9AE}" pid="3" name="Offisync_UpdateToken">
    <vt:lpwstr>5</vt:lpwstr>
  </property>
  <property fmtid="{D5CDD505-2E9C-101B-9397-08002B2CF9AE}" pid="4" name="Offisync_ProviderInitializationData">
    <vt:lpwstr>https://webgate.ec.europa.eu/connected</vt:lpwstr>
  </property>
  <property fmtid="{D5CDD505-2E9C-101B-9397-08002B2CF9AE}" pid="5" name="Offisync_UniqueId">
    <vt:lpwstr>216256</vt:lpwstr>
  </property>
  <property fmtid="{D5CDD505-2E9C-101B-9397-08002B2CF9AE}" pid="6" name="Jive_LatestUserAccountName">
    <vt:lpwstr>mingmar</vt:lpwstr>
  </property>
  <property fmtid="{D5CDD505-2E9C-101B-9397-08002B2CF9AE}" pid="7" name="Jive_VersionGuid">
    <vt:lpwstr>cfc25e56-90dd-499d-b5ad-51645cd2be29</vt:lpwstr>
  </property>
  <property fmtid="{D5CDD505-2E9C-101B-9397-08002B2CF9AE}" pid="8" name="ContentTypeId">
    <vt:lpwstr>0x010100221397B36352C447984A37DFD72D0E64</vt:lpwstr>
  </property>
</Properties>
</file>