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0"/>
  </p:notesMasterIdLst>
  <p:handoutMasterIdLst>
    <p:handoutMasterId r:id="rId11"/>
  </p:handoutMasterIdLst>
  <p:sldIdLst>
    <p:sldId id="256" r:id="rId4"/>
    <p:sldId id="408" r:id="rId5"/>
    <p:sldId id="411" r:id="rId6"/>
    <p:sldId id="410" r:id="rId7"/>
    <p:sldId id="458" r:id="rId8"/>
    <p:sldId id="4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EE6B2D-51B3-4E01-8F71-670176A092BD}" name="Krik Soufiane" initials="KS" userId="S::SKrik@unibz.it::d9a348e5-6593-4847-815a-eb238013639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6C7C0-E64B-44D4-947F-4AA6735BE4F0}" v="26" dt="2024-01-30T09:17:44.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709"/>
  </p:normalViewPr>
  <p:slideViewPr>
    <p:cSldViewPr snapToGrid="0">
      <p:cViewPr varScale="1">
        <p:scale>
          <a:sx n="143" d="100"/>
          <a:sy n="143" d="100"/>
        </p:scale>
        <p:origin x="112"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14" d="100"/>
          <a:sy n="114" d="100"/>
        </p:scale>
        <p:origin x="426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k Soufiane" userId="d9a348e5-6593-4847-815a-eb2380136391" providerId="ADAL" clId="{910E0548-4502-4A83-A7AE-357425FFAF55}"/>
    <pc:docChg chg="undo custSel addSld delSld modSld">
      <pc:chgData name="Krik Soufiane" userId="d9a348e5-6593-4847-815a-eb2380136391" providerId="ADAL" clId="{910E0548-4502-4A83-A7AE-357425FFAF55}" dt="2023-10-13T16:57:33.393" v="1005" actId="14100"/>
      <pc:docMkLst>
        <pc:docMk/>
      </pc:docMkLst>
      <pc:sldChg chg="addSp delSp modSp mod addCm delCm">
        <pc:chgData name="Krik Soufiane" userId="d9a348e5-6593-4847-815a-eb2380136391" providerId="ADAL" clId="{910E0548-4502-4A83-A7AE-357425FFAF55}" dt="2023-10-13T15:38:56.103" v="921" actId="478"/>
        <pc:sldMkLst>
          <pc:docMk/>
          <pc:sldMk cId="560546613" sldId="256"/>
        </pc:sldMkLst>
        <pc:spChg chg="del">
          <ac:chgData name="Krik Soufiane" userId="d9a348e5-6593-4847-815a-eb2380136391" providerId="ADAL" clId="{910E0548-4502-4A83-A7AE-357425FFAF55}" dt="2023-10-12T10:29:07.482" v="482" actId="478"/>
          <ac:spMkLst>
            <pc:docMk/>
            <pc:sldMk cId="560546613" sldId="256"/>
            <ac:spMk id="4" creationId="{3479EF8B-CF2F-2A15-B6B2-396F081A5D2E}"/>
          </ac:spMkLst>
        </pc:spChg>
        <pc:spChg chg="mod">
          <ac:chgData name="Krik Soufiane" userId="d9a348e5-6593-4847-815a-eb2380136391" providerId="ADAL" clId="{910E0548-4502-4A83-A7AE-357425FFAF55}" dt="2023-10-13T15:28:17.256" v="788"/>
          <ac:spMkLst>
            <pc:docMk/>
            <pc:sldMk cId="560546613" sldId="256"/>
            <ac:spMk id="5" creationId="{0B2DA45E-8986-7AA1-F743-E4616D08F5F1}"/>
          </ac:spMkLst>
        </pc:spChg>
        <pc:spChg chg="add del mod ord">
          <ac:chgData name="Krik Soufiane" userId="d9a348e5-6593-4847-815a-eb2380136391" providerId="ADAL" clId="{910E0548-4502-4A83-A7AE-357425FFAF55}" dt="2023-10-12T10:29:08.755" v="483" actId="478"/>
          <ac:spMkLst>
            <pc:docMk/>
            <pc:sldMk cId="560546613" sldId="256"/>
            <ac:spMk id="5" creationId="{15772235-F845-8AC8-6910-0A8EF7E29AD8}"/>
          </ac:spMkLst>
        </pc:spChg>
        <pc:spChg chg="mod">
          <ac:chgData name="Krik Soufiane" userId="d9a348e5-6593-4847-815a-eb2380136391" providerId="ADAL" clId="{910E0548-4502-4A83-A7AE-357425FFAF55}" dt="2023-10-11T12:20:43.548" v="30" actId="1035"/>
          <ac:spMkLst>
            <pc:docMk/>
            <pc:sldMk cId="560546613" sldId="256"/>
            <ac:spMk id="6" creationId="{325B59ED-DB00-FC1D-B17B-90437ECB4ECB}"/>
          </ac:spMkLst>
        </pc:spChg>
        <pc:spChg chg="mod">
          <ac:chgData name="Krik Soufiane" userId="d9a348e5-6593-4847-815a-eb2380136391" providerId="ADAL" clId="{910E0548-4502-4A83-A7AE-357425FFAF55}" dt="2023-10-13T15:28:17.256" v="788"/>
          <ac:spMkLst>
            <pc:docMk/>
            <pc:sldMk cId="560546613" sldId="256"/>
            <ac:spMk id="7" creationId="{A839A5C7-6047-FB9F-DE6B-3641B13CD77A}"/>
          </ac:spMkLst>
        </pc:spChg>
        <pc:spChg chg="mod topLvl">
          <ac:chgData name="Krik Soufiane" userId="d9a348e5-6593-4847-815a-eb2380136391" providerId="ADAL" clId="{910E0548-4502-4A83-A7AE-357425FFAF55}" dt="2023-10-12T10:38:24.191" v="784" actId="164"/>
          <ac:spMkLst>
            <pc:docMk/>
            <pc:sldMk cId="560546613" sldId="256"/>
            <ac:spMk id="8" creationId="{5F87BC4E-B982-4F6F-F0C0-8FAFD2671752}"/>
          </ac:spMkLst>
        </pc:spChg>
        <pc:spChg chg="mod topLvl">
          <ac:chgData name="Krik Soufiane" userId="d9a348e5-6593-4847-815a-eb2380136391" providerId="ADAL" clId="{910E0548-4502-4A83-A7AE-357425FFAF55}" dt="2023-10-12T10:38:38.950" v="785" actId="207"/>
          <ac:spMkLst>
            <pc:docMk/>
            <pc:sldMk cId="560546613" sldId="256"/>
            <ac:spMk id="9" creationId="{CC525447-5231-38B6-1B12-CC9DBC5BE036}"/>
          </ac:spMkLst>
        </pc:spChg>
        <pc:spChg chg="mod">
          <ac:chgData name="Krik Soufiane" userId="d9a348e5-6593-4847-815a-eb2380136391" providerId="ADAL" clId="{910E0548-4502-4A83-A7AE-357425FFAF55}" dt="2023-10-12T10:38:09.814" v="773" actId="165"/>
          <ac:spMkLst>
            <pc:docMk/>
            <pc:sldMk cId="560546613" sldId="256"/>
            <ac:spMk id="11" creationId="{9653D3A7-E99E-B2DD-EACA-FA23B21CA033}"/>
          </ac:spMkLst>
        </pc:spChg>
        <pc:spChg chg="mod">
          <ac:chgData name="Krik Soufiane" userId="d9a348e5-6593-4847-815a-eb2380136391" providerId="ADAL" clId="{910E0548-4502-4A83-A7AE-357425FFAF55}" dt="2023-10-11T12:20:43.548" v="30" actId="1035"/>
          <ac:spMkLst>
            <pc:docMk/>
            <pc:sldMk cId="560546613" sldId="256"/>
            <ac:spMk id="14" creationId="{27124DBE-A0E1-E568-3894-4F59E535DC41}"/>
          </ac:spMkLst>
        </pc:spChg>
        <pc:spChg chg="mod">
          <ac:chgData name="Krik Soufiane" userId="d9a348e5-6593-4847-815a-eb2380136391" providerId="ADAL" clId="{910E0548-4502-4A83-A7AE-357425FFAF55}" dt="2023-10-11T12:20:10.155" v="0" actId="1076"/>
          <ac:spMkLst>
            <pc:docMk/>
            <pc:sldMk cId="560546613" sldId="256"/>
            <ac:spMk id="17" creationId="{00FBF366-D322-D146-1271-02F1E2B8AF3B}"/>
          </ac:spMkLst>
        </pc:spChg>
        <pc:spChg chg="del">
          <ac:chgData name="Krik Soufiane" userId="d9a348e5-6593-4847-815a-eb2380136391" providerId="ADAL" clId="{910E0548-4502-4A83-A7AE-357425FFAF55}" dt="2023-10-13T15:38:56.103" v="921" actId="478"/>
          <ac:spMkLst>
            <pc:docMk/>
            <pc:sldMk cId="560546613" sldId="256"/>
            <ac:spMk id="19" creationId="{51EAA384-02BB-6BEF-2386-C29486CA1912}"/>
          </ac:spMkLst>
        </pc:spChg>
        <pc:grpChg chg="add mod">
          <ac:chgData name="Krik Soufiane" userId="d9a348e5-6593-4847-815a-eb2380136391" providerId="ADAL" clId="{910E0548-4502-4A83-A7AE-357425FFAF55}" dt="2023-10-13T15:28:17.256" v="788"/>
          <ac:grpSpMkLst>
            <pc:docMk/>
            <pc:sldMk cId="560546613" sldId="256"/>
            <ac:grpSpMk id="4" creationId="{A0F1A60E-6FAE-6B62-C08A-A55D37A9CEC5}"/>
          </ac:grpSpMkLst>
        </pc:grpChg>
        <pc:grpChg chg="add del mod">
          <ac:chgData name="Krik Soufiane" userId="d9a348e5-6593-4847-815a-eb2380136391" providerId="ADAL" clId="{910E0548-4502-4A83-A7AE-357425FFAF55}" dt="2023-10-12T10:38:09.814" v="773" actId="165"/>
          <ac:grpSpMkLst>
            <pc:docMk/>
            <pc:sldMk cId="560546613" sldId="256"/>
            <ac:grpSpMk id="7" creationId="{2BA7FE5E-C137-7748-B62B-40D80CD95A96}"/>
          </ac:grpSpMkLst>
        </pc:grpChg>
        <pc:grpChg chg="mod topLvl">
          <ac:chgData name="Krik Soufiane" userId="d9a348e5-6593-4847-815a-eb2380136391" providerId="ADAL" clId="{910E0548-4502-4A83-A7AE-357425FFAF55}" dt="2023-10-12T10:38:24.191" v="784" actId="164"/>
          <ac:grpSpMkLst>
            <pc:docMk/>
            <pc:sldMk cId="560546613" sldId="256"/>
            <ac:grpSpMk id="10" creationId="{A167DD12-CA0D-986C-2C3E-C946ECE00DE3}"/>
          </ac:grpSpMkLst>
        </pc:grpChg>
        <pc:grpChg chg="add del mod">
          <ac:chgData name="Krik Soufiane" userId="d9a348e5-6593-4847-815a-eb2380136391" providerId="ADAL" clId="{910E0548-4502-4A83-A7AE-357425FFAF55}" dt="2023-10-13T15:28:07.386" v="787" actId="478"/>
          <ac:grpSpMkLst>
            <pc:docMk/>
            <pc:sldMk cId="560546613" sldId="256"/>
            <ac:grpSpMk id="16" creationId="{852878A2-8980-93EE-87D4-2CA627803B72}"/>
          </ac:grpSpMkLst>
        </pc:grpChg>
        <pc:picChg chg="add mod">
          <ac:chgData name="Krik Soufiane" userId="d9a348e5-6593-4847-815a-eb2380136391" providerId="ADAL" clId="{910E0548-4502-4A83-A7AE-357425FFAF55}" dt="2023-10-11T12:20:33.213" v="4" actId="1076"/>
          <ac:picMkLst>
            <pc:docMk/>
            <pc:sldMk cId="560546613" sldId="256"/>
            <ac:picMk id="2" creationId="{E036019D-624B-25FD-0F25-49386D7D1B2F}"/>
          </ac:picMkLst>
        </pc:picChg>
        <pc:picChg chg="add del mod">
          <ac:chgData name="Krik Soufiane" userId="d9a348e5-6593-4847-815a-eb2380136391" providerId="ADAL" clId="{910E0548-4502-4A83-A7AE-357425FFAF55}" dt="2023-10-11T12:24:02.572" v="41" actId="478"/>
          <ac:picMkLst>
            <pc:docMk/>
            <pc:sldMk cId="560546613" sldId="256"/>
            <ac:picMk id="3" creationId="{87665AC7-5A73-19E3-C6CB-0EEE4987093B}"/>
          </ac:picMkLst>
        </pc:picChg>
        <pc:picChg chg="mod">
          <ac:chgData name="Krik Soufiane" userId="d9a348e5-6593-4847-815a-eb2380136391" providerId="ADAL" clId="{910E0548-4502-4A83-A7AE-357425FFAF55}" dt="2023-10-12T10:38:09.814" v="773" actId="165"/>
          <ac:picMkLst>
            <pc:docMk/>
            <pc:sldMk cId="560546613" sldId="256"/>
            <ac:picMk id="12" creationId="{AAFD8046-9DAA-5C2D-771D-6CFCF9BA8458}"/>
          </ac:picMkLst>
        </pc:picChg>
        <pc:picChg chg="del mod">
          <ac:chgData name="Krik Soufiane" userId="d9a348e5-6593-4847-815a-eb2380136391" providerId="ADAL" clId="{910E0548-4502-4A83-A7AE-357425FFAF55}" dt="2023-10-13T15:28:21.350" v="789" actId="478"/>
          <ac:picMkLst>
            <pc:docMk/>
            <pc:sldMk cId="560546613" sldId="256"/>
            <ac:picMk id="13" creationId="{79286220-B9B5-628B-618D-7598CE0888BC}"/>
          </ac:picMkLst>
        </pc:picChg>
        <pc:picChg chg="del">
          <ac:chgData name="Krik Soufiane" userId="d9a348e5-6593-4847-815a-eb2380136391" providerId="ADAL" clId="{910E0548-4502-4A83-A7AE-357425FFAF55}" dt="2023-10-12T10:29:07.482" v="482" actId="478"/>
          <ac:picMkLst>
            <pc:docMk/>
            <pc:sldMk cId="560546613" sldId="256"/>
            <ac:picMk id="15" creationId="{616715DB-E976-8241-C744-D000E8C313BC}"/>
          </ac:picMkLst>
        </pc:picChg>
        <pc:picChg chg="mod">
          <ac:chgData name="Krik Soufiane" userId="d9a348e5-6593-4847-815a-eb2380136391" providerId="ADAL" clId="{910E0548-4502-4A83-A7AE-357425FFAF55}" dt="2023-10-13T15:28:17.256" v="788"/>
          <ac:picMkLst>
            <pc:docMk/>
            <pc:sldMk cId="560546613" sldId="256"/>
            <ac:picMk id="15" creationId="{C1D39E76-A1BE-F2F4-C7D4-7151C877F0E2}"/>
          </ac:picMkLst>
        </pc:picChg>
        <pc:picChg chg="add mod">
          <ac:chgData name="Krik Soufiane" userId="d9a348e5-6593-4847-815a-eb2380136391" providerId="ADAL" clId="{910E0548-4502-4A83-A7AE-357425FFAF55}" dt="2023-10-13T15:28:26.942" v="790"/>
          <ac:picMkLst>
            <pc:docMk/>
            <pc:sldMk cId="560546613" sldId="256"/>
            <ac:picMk id="18" creationId="{7908B381-92E7-EDB6-54B7-77479DAB993B}"/>
          </ac:picMkLst>
        </pc:picChg>
        <pc:extLst>
          <p:ext xmlns:p="http://schemas.openxmlformats.org/presentationml/2006/main" uri="{D6D511B9-2390-475A-947B-AFAB55BFBCF1}">
            <pc226:cmChg xmlns:pc226="http://schemas.microsoft.com/office/powerpoint/2022/06/main/command" chg="add del">
              <pc226:chgData name="Krik Soufiane" userId="d9a348e5-6593-4847-815a-eb2380136391" providerId="ADAL" clId="{910E0548-4502-4A83-A7AE-357425FFAF55}" dt="2023-10-12T10:37:24.105" v="751"/>
              <pc2:cmMkLst xmlns:pc2="http://schemas.microsoft.com/office/powerpoint/2019/9/main/command">
                <pc:docMk/>
                <pc:sldMk cId="560546613" sldId="256"/>
                <pc2:cmMk id="{09A9B489-30B6-46AD-AB1E-35522D1B1428}"/>
              </pc2:cmMkLst>
            </pc226:cmChg>
          </p:ext>
        </pc:extLst>
      </pc:sldChg>
      <pc:sldChg chg="addSp modSp mod">
        <pc:chgData name="Krik Soufiane" userId="d9a348e5-6593-4847-815a-eb2380136391" providerId="ADAL" clId="{910E0548-4502-4A83-A7AE-357425FFAF55}" dt="2023-10-13T16:43:03.249" v="956" actId="1076"/>
        <pc:sldMkLst>
          <pc:docMk/>
          <pc:sldMk cId="2628311262" sldId="257"/>
        </pc:sldMkLst>
        <pc:spChg chg="add mod">
          <ac:chgData name="Krik Soufiane" userId="d9a348e5-6593-4847-815a-eb2380136391" providerId="ADAL" clId="{910E0548-4502-4A83-A7AE-357425FFAF55}" dt="2023-10-13T16:42:29.315" v="951" actId="1076"/>
          <ac:spMkLst>
            <pc:docMk/>
            <pc:sldMk cId="2628311262" sldId="257"/>
            <ac:spMk id="2" creationId="{2AC67892-AA6F-0EE5-B227-69F621B5C71A}"/>
          </ac:spMkLst>
        </pc:spChg>
        <pc:spChg chg="add mod ord">
          <ac:chgData name="Krik Soufiane" userId="d9a348e5-6593-4847-815a-eb2380136391" providerId="ADAL" clId="{910E0548-4502-4A83-A7AE-357425FFAF55}" dt="2023-10-12T10:31:46.229" v="523" actId="164"/>
          <ac:spMkLst>
            <pc:docMk/>
            <pc:sldMk cId="2628311262" sldId="257"/>
            <ac:spMk id="3" creationId="{585EB48C-3E85-4C17-3E42-B26F47E858E3}"/>
          </ac:spMkLst>
        </pc:spChg>
        <pc:spChg chg="mod">
          <ac:chgData name="Krik Soufiane" userId="d9a348e5-6593-4847-815a-eb2380136391" providerId="ADAL" clId="{910E0548-4502-4A83-A7AE-357425FFAF55}" dt="2023-10-13T16:42:37.663" v="953" actId="14100"/>
          <ac:spMkLst>
            <pc:docMk/>
            <pc:sldMk cId="2628311262" sldId="257"/>
            <ac:spMk id="7" creationId="{1AA41009-0182-7D34-34D0-B484B8EF73E3}"/>
          </ac:spMkLst>
        </pc:spChg>
        <pc:spChg chg="mod">
          <ac:chgData name="Krik Soufiane" userId="d9a348e5-6593-4847-815a-eb2380136391" providerId="ADAL" clId="{910E0548-4502-4A83-A7AE-357425FFAF55}" dt="2023-10-12T10:31:46.229" v="523" actId="164"/>
          <ac:spMkLst>
            <pc:docMk/>
            <pc:sldMk cId="2628311262" sldId="257"/>
            <ac:spMk id="8" creationId="{669038FB-DA27-B8FD-B624-360FF58C722C}"/>
          </ac:spMkLst>
        </pc:spChg>
        <pc:spChg chg="mod">
          <ac:chgData name="Krik Soufiane" userId="d9a348e5-6593-4847-815a-eb2380136391" providerId="ADAL" clId="{910E0548-4502-4A83-A7AE-357425FFAF55}" dt="2023-10-13T16:42:55.698" v="955" actId="1076"/>
          <ac:spMkLst>
            <pc:docMk/>
            <pc:sldMk cId="2628311262" sldId="257"/>
            <ac:spMk id="9" creationId="{D2A748D6-4003-32AF-B1CD-F78FF8B8F76B}"/>
          </ac:spMkLst>
        </pc:spChg>
        <pc:spChg chg="mod">
          <ac:chgData name="Krik Soufiane" userId="d9a348e5-6593-4847-815a-eb2380136391" providerId="ADAL" clId="{910E0548-4502-4A83-A7AE-357425FFAF55}" dt="2023-10-13T16:42:11.563" v="949" actId="14100"/>
          <ac:spMkLst>
            <pc:docMk/>
            <pc:sldMk cId="2628311262" sldId="257"/>
            <ac:spMk id="11" creationId="{0C22BEA7-E18A-2F48-6F60-E98C439E241D}"/>
          </ac:spMkLst>
        </pc:spChg>
        <pc:spChg chg="mod">
          <ac:chgData name="Krik Soufiane" userId="d9a348e5-6593-4847-815a-eb2380136391" providerId="ADAL" clId="{910E0548-4502-4A83-A7AE-357425FFAF55}" dt="2023-10-13T16:42:16.800" v="950" actId="14100"/>
          <ac:spMkLst>
            <pc:docMk/>
            <pc:sldMk cId="2628311262" sldId="257"/>
            <ac:spMk id="12" creationId="{77614CB3-81CC-E0C0-C520-CF09F6BFDBF8}"/>
          </ac:spMkLst>
        </pc:spChg>
        <pc:spChg chg="mod">
          <ac:chgData name="Krik Soufiane" userId="d9a348e5-6593-4847-815a-eb2380136391" providerId="ADAL" clId="{910E0548-4502-4A83-A7AE-357425FFAF55}" dt="2023-10-13T16:41:54.621" v="947" actId="1076"/>
          <ac:spMkLst>
            <pc:docMk/>
            <pc:sldMk cId="2628311262" sldId="257"/>
            <ac:spMk id="17" creationId="{C894D688-35F8-4FC5-E08B-D5288DD95B0F}"/>
          </ac:spMkLst>
        </pc:spChg>
        <pc:spChg chg="mod">
          <ac:chgData name="Krik Soufiane" userId="d9a348e5-6593-4847-815a-eb2380136391" providerId="ADAL" clId="{910E0548-4502-4A83-A7AE-357425FFAF55}" dt="2023-10-13T16:43:03.249" v="956" actId="1076"/>
          <ac:spMkLst>
            <pc:docMk/>
            <pc:sldMk cId="2628311262" sldId="257"/>
            <ac:spMk id="18" creationId="{C753F881-568F-35F5-74AC-EDAC495C42DA}"/>
          </ac:spMkLst>
        </pc:spChg>
        <pc:grpChg chg="add mod">
          <ac:chgData name="Krik Soufiane" userId="d9a348e5-6593-4847-815a-eb2380136391" providerId="ADAL" clId="{910E0548-4502-4A83-A7AE-357425FFAF55}" dt="2023-10-12T10:31:48.361" v="530" actId="1035"/>
          <ac:grpSpMkLst>
            <pc:docMk/>
            <pc:sldMk cId="2628311262" sldId="257"/>
            <ac:grpSpMk id="4" creationId="{460FAE44-8CE7-E21D-1E70-BC0AD349EE92}"/>
          </ac:grpSpMkLst>
        </pc:grpChg>
        <pc:picChg chg="mod">
          <ac:chgData name="Krik Soufiane" userId="d9a348e5-6593-4847-815a-eb2380136391" providerId="ADAL" clId="{910E0548-4502-4A83-A7AE-357425FFAF55}" dt="2023-10-13T16:42:29.315" v="951" actId="1076"/>
          <ac:picMkLst>
            <pc:docMk/>
            <pc:sldMk cId="2628311262" sldId="257"/>
            <ac:picMk id="16" creationId="{5E114D1E-5D9D-A3F0-19FC-58680B17B96F}"/>
          </ac:picMkLst>
        </pc:picChg>
      </pc:sldChg>
      <pc:sldChg chg="addSp delSp modSp mod">
        <pc:chgData name="Krik Soufiane" userId="d9a348e5-6593-4847-815a-eb2380136391" providerId="ADAL" clId="{910E0548-4502-4A83-A7AE-357425FFAF55}" dt="2023-10-13T16:47:05.889" v="997" actId="1036"/>
        <pc:sldMkLst>
          <pc:docMk/>
          <pc:sldMk cId="728014566" sldId="258"/>
        </pc:sldMkLst>
        <pc:spChg chg="add del mod">
          <ac:chgData name="Krik Soufiane" userId="d9a348e5-6593-4847-815a-eb2380136391" providerId="ADAL" clId="{910E0548-4502-4A83-A7AE-357425FFAF55}" dt="2023-10-12T10:33:53.445" v="558"/>
          <ac:spMkLst>
            <pc:docMk/>
            <pc:sldMk cId="728014566" sldId="258"/>
            <ac:spMk id="2" creationId="{622DBF3B-AA93-C52F-DDF3-ADF9C390AF66}"/>
          </ac:spMkLst>
        </pc:spChg>
        <pc:spChg chg="mod">
          <ac:chgData name="Krik Soufiane" userId="d9a348e5-6593-4847-815a-eb2380136391" providerId="ADAL" clId="{910E0548-4502-4A83-A7AE-357425FFAF55}" dt="2023-10-12T10:34:21.283" v="563" actId="12789"/>
          <ac:spMkLst>
            <pc:docMk/>
            <pc:sldMk cId="728014566" sldId="258"/>
            <ac:spMk id="4" creationId="{90A93523-38B4-0A04-20B3-7351947DBFA2}"/>
          </ac:spMkLst>
        </pc:spChg>
        <pc:spChg chg="mod">
          <ac:chgData name="Krik Soufiane" userId="d9a348e5-6593-4847-815a-eb2380136391" providerId="ADAL" clId="{910E0548-4502-4A83-A7AE-357425FFAF55}" dt="2023-10-12T10:36:15.573" v="720" actId="207"/>
          <ac:spMkLst>
            <pc:docMk/>
            <pc:sldMk cId="728014566" sldId="258"/>
            <ac:spMk id="5" creationId="{53F37943-CE99-5B76-0743-F87754483EF4}"/>
          </ac:spMkLst>
        </pc:spChg>
        <pc:spChg chg="del mod">
          <ac:chgData name="Krik Soufiane" userId="d9a348e5-6593-4847-815a-eb2380136391" providerId="ADAL" clId="{910E0548-4502-4A83-A7AE-357425FFAF55}" dt="2023-10-12T10:34:24.290" v="564" actId="478"/>
          <ac:spMkLst>
            <pc:docMk/>
            <pc:sldMk cId="728014566" sldId="258"/>
            <ac:spMk id="9" creationId="{03CE5F23-434B-97C5-997F-0747546B96F7}"/>
          </ac:spMkLst>
        </pc:spChg>
        <pc:spChg chg="mod">
          <ac:chgData name="Krik Soufiane" userId="d9a348e5-6593-4847-815a-eb2380136391" providerId="ADAL" clId="{910E0548-4502-4A83-A7AE-357425FFAF55}" dt="2023-10-13T16:46:47.345" v="985" actId="1076"/>
          <ac:spMkLst>
            <pc:docMk/>
            <pc:sldMk cId="728014566" sldId="258"/>
            <ac:spMk id="12" creationId="{11C5484D-8A8B-BF15-98CE-1B3C4CA6B1CA}"/>
          </ac:spMkLst>
        </pc:spChg>
        <pc:spChg chg="mod">
          <ac:chgData name="Krik Soufiane" userId="d9a348e5-6593-4847-815a-eb2380136391" providerId="ADAL" clId="{910E0548-4502-4A83-A7AE-357425FFAF55}" dt="2023-10-13T16:46:47.345" v="985" actId="1076"/>
          <ac:spMkLst>
            <pc:docMk/>
            <pc:sldMk cId="728014566" sldId="258"/>
            <ac:spMk id="14" creationId="{D581EDD3-354E-B2CC-3A37-53404E0B0F81}"/>
          </ac:spMkLst>
        </pc:spChg>
        <pc:grpChg chg="add mod">
          <ac:chgData name="Krik Soufiane" userId="d9a348e5-6593-4847-815a-eb2380136391" providerId="ADAL" clId="{910E0548-4502-4A83-A7AE-357425FFAF55}" dt="2023-10-12T10:34:02.053" v="559"/>
          <ac:grpSpMkLst>
            <pc:docMk/>
            <pc:sldMk cId="728014566" sldId="258"/>
            <ac:grpSpMk id="3" creationId="{1FCE1FF9-C0C0-6C4D-1474-FE59D956DBDC}"/>
          </ac:grpSpMkLst>
        </pc:grpChg>
        <pc:picChg chg="mod">
          <ac:chgData name="Krik Soufiane" userId="d9a348e5-6593-4847-815a-eb2380136391" providerId="ADAL" clId="{910E0548-4502-4A83-A7AE-357425FFAF55}" dt="2023-10-13T16:47:05.889" v="997" actId="1036"/>
          <ac:picMkLst>
            <pc:docMk/>
            <pc:sldMk cId="728014566" sldId="258"/>
            <ac:picMk id="17" creationId="{7726C139-D60E-E810-15A5-A3796F8360D3}"/>
          </ac:picMkLst>
        </pc:picChg>
        <pc:picChg chg="mod">
          <ac:chgData name="Krik Soufiane" userId="d9a348e5-6593-4847-815a-eb2380136391" providerId="ADAL" clId="{910E0548-4502-4A83-A7AE-357425FFAF55}" dt="2023-10-13T16:47:05.889" v="997" actId="1036"/>
          <ac:picMkLst>
            <pc:docMk/>
            <pc:sldMk cId="728014566" sldId="258"/>
            <ac:picMk id="19" creationId="{2FD54ADB-2D97-FADE-F321-51F92C31DA06}"/>
          </ac:picMkLst>
        </pc:picChg>
        <pc:picChg chg="mod">
          <ac:chgData name="Krik Soufiane" userId="d9a348e5-6593-4847-815a-eb2380136391" providerId="ADAL" clId="{910E0548-4502-4A83-A7AE-357425FFAF55}" dt="2023-10-13T16:47:05.889" v="997" actId="1036"/>
          <ac:picMkLst>
            <pc:docMk/>
            <pc:sldMk cId="728014566" sldId="258"/>
            <ac:picMk id="21" creationId="{2D221901-14E3-7C77-4639-A3BA44684B84}"/>
          </ac:picMkLst>
        </pc:picChg>
        <pc:picChg chg="mod">
          <ac:chgData name="Krik Soufiane" userId="d9a348e5-6593-4847-815a-eb2380136391" providerId="ADAL" clId="{910E0548-4502-4A83-A7AE-357425FFAF55}" dt="2023-10-13T16:47:05.889" v="997" actId="1036"/>
          <ac:picMkLst>
            <pc:docMk/>
            <pc:sldMk cId="728014566" sldId="258"/>
            <ac:picMk id="23" creationId="{DED7F69A-AF24-E50F-7D75-9A37C8B7CD8B}"/>
          </ac:picMkLst>
        </pc:picChg>
      </pc:sldChg>
      <pc:sldChg chg="addSp delSp modSp mod modAnim">
        <pc:chgData name="Krik Soufiane" userId="d9a348e5-6593-4847-815a-eb2380136391" providerId="ADAL" clId="{910E0548-4502-4A83-A7AE-357425FFAF55}" dt="2023-10-13T16:57:17.788" v="1003" actId="20577"/>
        <pc:sldMkLst>
          <pc:docMk/>
          <pc:sldMk cId="4152985773" sldId="259"/>
        </pc:sldMkLst>
        <pc:spChg chg="add mod">
          <ac:chgData name="Krik Soufiane" userId="d9a348e5-6593-4847-815a-eb2380136391" providerId="ADAL" clId="{910E0548-4502-4A83-A7AE-357425FFAF55}" dt="2023-10-13T16:45:27.457" v="974" actId="207"/>
          <ac:spMkLst>
            <pc:docMk/>
            <pc:sldMk cId="4152985773" sldId="259"/>
            <ac:spMk id="2" creationId="{421608A3-001F-BE52-D3D6-EBC27F4F0719}"/>
          </ac:spMkLst>
        </pc:spChg>
        <pc:spChg chg="mod">
          <ac:chgData name="Krik Soufiane" userId="d9a348e5-6593-4847-815a-eb2380136391" providerId="ADAL" clId="{910E0548-4502-4A83-A7AE-357425FFAF55}" dt="2023-10-13T16:57:17.788" v="1003" actId="20577"/>
          <ac:spMkLst>
            <pc:docMk/>
            <pc:sldMk cId="4152985773" sldId="259"/>
            <ac:spMk id="3" creationId="{BA3DE638-BD5A-DDE2-D4F0-829B03A33F66}"/>
          </ac:spMkLst>
        </pc:spChg>
        <pc:spChg chg="del mod">
          <ac:chgData name="Krik Soufiane" userId="d9a348e5-6593-4847-815a-eb2380136391" providerId="ADAL" clId="{910E0548-4502-4A83-A7AE-357425FFAF55}" dt="2023-10-12T10:32:51.826" v="544" actId="478"/>
          <ac:spMkLst>
            <pc:docMk/>
            <pc:sldMk cId="4152985773" sldId="259"/>
            <ac:spMk id="7" creationId="{21AC59FB-C3C4-9230-6AC8-41988948A373}"/>
          </ac:spMkLst>
        </pc:spChg>
        <pc:spChg chg="mod">
          <ac:chgData name="Krik Soufiane" userId="d9a348e5-6593-4847-815a-eb2380136391" providerId="ADAL" clId="{910E0548-4502-4A83-A7AE-357425FFAF55}" dt="2023-10-12T10:32:49.336" v="543" actId="12789"/>
          <ac:spMkLst>
            <pc:docMk/>
            <pc:sldMk cId="4152985773" sldId="259"/>
            <ac:spMk id="8" creationId="{EB49C1E0-6D7C-56D5-7897-58BFF107718D}"/>
          </ac:spMkLst>
        </pc:spChg>
        <pc:spChg chg="mod">
          <ac:chgData name="Krik Soufiane" userId="d9a348e5-6593-4847-815a-eb2380136391" providerId="ADAL" clId="{910E0548-4502-4A83-A7AE-357425FFAF55}" dt="2023-10-12T10:32:49.336" v="543" actId="12789"/>
          <ac:spMkLst>
            <pc:docMk/>
            <pc:sldMk cId="4152985773" sldId="259"/>
            <ac:spMk id="9" creationId="{A7BEF2EC-4A53-F1BE-0B5F-28770C4357EF}"/>
          </ac:spMkLst>
        </pc:spChg>
        <pc:spChg chg="mod">
          <ac:chgData name="Krik Soufiane" userId="d9a348e5-6593-4847-815a-eb2380136391" providerId="ADAL" clId="{910E0548-4502-4A83-A7AE-357425FFAF55}" dt="2023-10-13T16:45:34.837" v="975" actId="1076"/>
          <ac:spMkLst>
            <pc:docMk/>
            <pc:sldMk cId="4152985773" sldId="259"/>
            <ac:spMk id="11" creationId="{C0BE6758-F1F8-9C02-B24F-33161E200E96}"/>
          </ac:spMkLst>
        </pc:spChg>
        <pc:grpChg chg="add mod">
          <ac:chgData name="Krik Soufiane" userId="d9a348e5-6593-4847-815a-eb2380136391" providerId="ADAL" clId="{910E0548-4502-4A83-A7AE-357425FFAF55}" dt="2023-10-12T10:32:19.830" v="536"/>
          <ac:grpSpMkLst>
            <pc:docMk/>
            <pc:sldMk cId="4152985773" sldId="259"/>
            <ac:grpSpMk id="6" creationId="{DFA6F358-E5C4-7261-DE1A-5FB7935D799D}"/>
          </ac:grpSpMkLst>
        </pc:grpChg>
        <pc:grpChg chg="add mod">
          <ac:chgData name="Krik Soufiane" userId="d9a348e5-6593-4847-815a-eb2380136391" providerId="ADAL" clId="{910E0548-4502-4A83-A7AE-357425FFAF55}" dt="2023-10-13T16:45:20.397" v="973" actId="164"/>
          <ac:grpSpMkLst>
            <pc:docMk/>
            <pc:sldMk cId="4152985773" sldId="259"/>
            <ac:grpSpMk id="7" creationId="{94B4758F-D320-B67F-1F10-0A928AC5B1D0}"/>
          </ac:grpSpMkLst>
        </pc:grpChg>
        <pc:picChg chg="add mod">
          <ac:chgData name="Krik Soufiane" userId="d9a348e5-6593-4847-815a-eb2380136391" providerId="ADAL" clId="{910E0548-4502-4A83-A7AE-357425FFAF55}" dt="2023-10-13T16:45:20.397" v="973" actId="164"/>
          <ac:picMkLst>
            <pc:docMk/>
            <pc:sldMk cId="4152985773" sldId="259"/>
            <ac:picMk id="5" creationId="{6CE48A63-089A-14E0-62F5-A279E46EC33D}"/>
          </ac:picMkLst>
        </pc:picChg>
      </pc:sldChg>
      <pc:sldChg chg="addSp delSp modSp mod">
        <pc:chgData name="Krik Soufiane" userId="d9a348e5-6593-4847-815a-eb2380136391" providerId="ADAL" clId="{910E0548-4502-4A83-A7AE-357425FFAF55}" dt="2023-10-13T16:46:11.787" v="980" actId="1076"/>
        <pc:sldMkLst>
          <pc:docMk/>
          <pc:sldMk cId="1902674814" sldId="260"/>
        </pc:sldMkLst>
        <pc:spChg chg="mod">
          <ac:chgData name="Krik Soufiane" userId="d9a348e5-6593-4847-815a-eb2380136391" providerId="ADAL" clId="{910E0548-4502-4A83-A7AE-357425FFAF55}" dt="2023-10-12T10:33:32.696" v="554" actId="12789"/>
          <ac:spMkLst>
            <pc:docMk/>
            <pc:sldMk cId="1902674814" sldId="260"/>
            <ac:spMk id="3" creationId="{EA552D6F-6E29-3849-CEB4-8744A4465835}"/>
          </ac:spMkLst>
        </pc:spChg>
        <pc:spChg chg="mod">
          <ac:chgData name="Krik Soufiane" userId="d9a348e5-6593-4847-815a-eb2380136391" providerId="ADAL" clId="{910E0548-4502-4A83-A7AE-357425FFAF55}" dt="2023-10-12T10:33:32.696" v="554" actId="12789"/>
          <ac:spMkLst>
            <pc:docMk/>
            <pc:sldMk cId="1902674814" sldId="260"/>
            <ac:spMk id="4" creationId="{7DF6A0AC-9451-D4E6-0247-05AE6A7FA375}"/>
          </ac:spMkLst>
        </pc:spChg>
        <pc:spChg chg="mod">
          <ac:chgData name="Krik Soufiane" userId="d9a348e5-6593-4847-815a-eb2380136391" providerId="ADAL" clId="{910E0548-4502-4A83-A7AE-357425FFAF55}" dt="2023-10-13T16:46:11.787" v="980" actId="1076"/>
          <ac:spMkLst>
            <pc:docMk/>
            <pc:sldMk cId="1902674814" sldId="260"/>
            <ac:spMk id="12" creationId="{D08ADD65-CFFD-6A66-B3C0-F16238471E38}"/>
          </ac:spMkLst>
        </pc:spChg>
        <pc:spChg chg="mod">
          <ac:chgData name="Krik Soufiane" userId="d9a348e5-6593-4847-815a-eb2380136391" providerId="ADAL" clId="{910E0548-4502-4A83-A7AE-357425FFAF55}" dt="2023-10-13T16:45:53.083" v="976" actId="255"/>
          <ac:spMkLst>
            <pc:docMk/>
            <pc:sldMk cId="1902674814" sldId="260"/>
            <ac:spMk id="13" creationId="{B105FE1F-425B-7D82-DA0E-75531EF3FFD3}"/>
          </ac:spMkLst>
        </pc:spChg>
        <pc:spChg chg="del mod">
          <ac:chgData name="Krik Soufiane" userId="d9a348e5-6593-4847-815a-eb2380136391" providerId="ADAL" clId="{910E0548-4502-4A83-A7AE-357425FFAF55}" dt="2023-10-12T10:33:40.555" v="555" actId="478"/>
          <ac:spMkLst>
            <pc:docMk/>
            <pc:sldMk cId="1902674814" sldId="260"/>
            <ac:spMk id="14" creationId="{4B88221A-6B6D-FCCD-693F-0BCBF54C0B62}"/>
          </ac:spMkLst>
        </pc:spChg>
        <pc:grpChg chg="add mod">
          <ac:chgData name="Krik Soufiane" userId="d9a348e5-6593-4847-815a-eb2380136391" providerId="ADAL" clId="{910E0548-4502-4A83-A7AE-357425FFAF55}" dt="2023-10-12T10:33:12.931" v="548"/>
          <ac:grpSpMkLst>
            <pc:docMk/>
            <pc:sldMk cId="1902674814" sldId="260"/>
            <ac:grpSpMk id="2" creationId="{F523C2B9-7C28-9321-1E19-C07F42B66B00}"/>
          </ac:grpSpMkLst>
        </pc:grpChg>
      </pc:sldChg>
      <pc:sldChg chg="addSp delSp modSp del mod">
        <pc:chgData name="Krik Soufiane" userId="d9a348e5-6593-4847-815a-eb2380136391" providerId="ADAL" clId="{910E0548-4502-4A83-A7AE-357425FFAF55}" dt="2023-10-13T15:42:05.320" v="943" actId="47"/>
        <pc:sldMkLst>
          <pc:docMk/>
          <pc:sldMk cId="3275242090" sldId="262"/>
        </pc:sldMkLst>
        <pc:spChg chg="mod">
          <ac:chgData name="Krik Soufiane" userId="d9a348e5-6593-4847-815a-eb2380136391" providerId="ADAL" clId="{910E0548-4502-4A83-A7AE-357425FFAF55}" dt="2023-10-12T10:36:46.842" v="726" actId="12789"/>
          <ac:spMkLst>
            <pc:docMk/>
            <pc:sldMk cId="3275242090" sldId="262"/>
            <ac:spMk id="3" creationId="{E2727949-18AF-F96C-1659-8454CCDF1A77}"/>
          </ac:spMkLst>
        </pc:spChg>
        <pc:spChg chg="mod">
          <ac:chgData name="Krik Soufiane" userId="d9a348e5-6593-4847-815a-eb2380136391" providerId="ADAL" clId="{910E0548-4502-4A83-A7AE-357425FFAF55}" dt="2023-10-12T10:36:50.884" v="727" actId="207"/>
          <ac:spMkLst>
            <pc:docMk/>
            <pc:sldMk cId="3275242090" sldId="262"/>
            <ac:spMk id="4" creationId="{2CC6C28F-453A-98B5-6E5E-2278C777E663}"/>
          </ac:spMkLst>
        </pc:spChg>
        <pc:spChg chg="del mod">
          <ac:chgData name="Krik Soufiane" userId="d9a348e5-6593-4847-815a-eb2380136391" providerId="ADAL" clId="{910E0548-4502-4A83-A7AE-357425FFAF55}" dt="2023-10-12T10:36:53.010" v="728" actId="478"/>
          <ac:spMkLst>
            <pc:docMk/>
            <pc:sldMk cId="3275242090" sldId="262"/>
            <ac:spMk id="5" creationId="{9D0F8830-9B75-A1D0-BC3F-55A4B39D94A2}"/>
          </ac:spMkLst>
        </pc:spChg>
        <pc:grpChg chg="add mod">
          <ac:chgData name="Krik Soufiane" userId="d9a348e5-6593-4847-815a-eb2380136391" providerId="ADAL" clId="{910E0548-4502-4A83-A7AE-357425FFAF55}" dt="2023-10-12T10:36:29.148" v="722"/>
          <ac:grpSpMkLst>
            <pc:docMk/>
            <pc:sldMk cId="3275242090" sldId="262"/>
            <ac:grpSpMk id="2" creationId="{32C87711-AA47-FEB4-9A2C-79B133135AB8}"/>
          </ac:grpSpMkLst>
        </pc:grpChg>
        <pc:picChg chg="mod">
          <ac:chgData name="Krik Soufiane" userId="d9a348e5-6593-4847-815a-eb2380136391" providerId="ADAL" clId="{910E0548-4502-4A83-A7AE-357425FFAF55}" dt="2023-10-12T10:36:57.451" v="750" actId="1037"/>
          <ac:picMkLst>
            <pc:docMk/>
            <pc:sldMk cId="3275242090" sldId="262"/>
            <ac:picMk id="7" creationId="{6F124C6B-60BF-CBBE-F254-8B254EB5897D}"/>
          </ac:picMkLst>
        </pc:picChg>
      </pc:sldChg>
      <pc:sldChg chg="addSp delSp modSp mod">
        <pc:chgData name="Krik Soufiane" userId="d9a348e5-6593-4847-815a-eb2380136391" providerId="ADAL" clId="{910E0548-4502-4A83-A7AE-357425FFAF55}" dt="2023-10-13T16:57:33.393" v="1005" actId="14100"/>
        <pc:sldMkLst>
          <pc:docMk/>
          <pc:sldMk cId="782255149" sldId="282"/>
        </pc:sldMkLst>
        <pc:spChg chg="add mod">
          <ac:chgData name="Krik Soufiane" userId="d9a348e5-6593-4847-815a-eb2380136391" providerId="ADAL" clId="{910E0548-4502-4A83-A7AE-357425FFAF55}" dt="2023-10-13T16:43:29.080" v="957" actId="255"/>
          <ac:spMkLst>
            <pc:docMk/>
            <pc:sldMk cId="782255149" sldId="282"/>
            <ac:spMk id="2" creationId="{6471D09E-AAD3-F54E-BC95-9C5D89B758EE}"/>
          </ac:spMkLst>
        </pc:spChg>
        <pc:spChg chg="mod">
          <ac:chgData name="Krik Soufiane" userId="d9a348e5-6593-4847-815a-eb2380136391" providerId="ADAL" clId="{910E0548-4502-4A83-A7AE-357425FFAF55}" dt="2023-10-12T10:32:11.773" v="534"/>
          <ac:spMkLst>
            <pc:docMk/>
            <pc:sldMk cId="782255149" sldId="282"/>
            <ac:spMk id="4" creationId="{4ED2DE81-565B-9A05-5B4A-869BB3F46EED}"/>
          </ac:spMkLst>
        </pc:spChg>
        <pc:spChg chg="mod">
          <ac:chgData name="Krik Soufiane" userId="d9a348e5-6593-4847-815a-eb2380136391" providerId="ADAL" clId="{910E0548-4502-4A83-A7AE-357425FFAF55}" dt="2023-10-12T10:32:11.773" v="534"/>
          <ac:spMkLst>
            <pc:docMk/>
            <pc:sldMk cId="782255149" sldId="282"/>
            <ac:spMk id="5" creationId="{1C9DAE2F-4265-21A2-1D45-4889F2DD2BF7}"/>
          </ac:spMkLst>
        </pc:spChg>
        <pc:spChg chg="del">
          <ac:chgData name="Krik Soufiane" userId="d9a348e5-6593-4847-815a-eb2380136391" providerId="ADAL" clId="{910E0548-4502-4A83-A7AE-357425FFAF55}" dt="2023-10-12T10:32:11.260" v="533" actId="478"/>
          <ac:spMkLst>
            <pc:docMk/>
            <pc:sldMk cId="782255149" sldId="282"/>
            <ac:spMk id="8" creationId="{669038FB-DA27-B8FD-B624-360FF58C722C}"/>
          </ac:spMkLst>
        </pc:spChg>
        <pc:spChg chg="mod">
          <ac:chgData name="Krik Soufiane" userId="d9a348e5-6593-4847-815a-eb2380136391" providerId="ADAL" clId="{910E0548-4502-4A83-A7AE-357425FFAF55}" dt="2023-10-13T16:43:36.605" v="958" actId="14100"/>
          <ac:spMkLst>
            <pc:docMk/>
            <pc:sldMk cId="782255149" sldId="282"/>
            <ac:spMk id="24" creationId="{152BA5CC-04F3-B098-5AB5-3CF89BDF89EA}"/>
          </ac:spMkLst>
        </pc:spChg>
        <pc:spChg chg="mod">
          <ac:chgData name="Krik Soufiane" userId="d9a348e5-6593-4847-815a-eb2380136391" providerId="ADAL" clId="{910E0548-4502-4A83-A7AE-357425FFAF55}" dt="2023-10-13T16:43:40.504" v="959" actId="14100"/>
          <ac:spMkLst>
            <pc:docMk/>
            <pc:sldMk cId="782255149" sldId="282"/>
            <ac:spMk id="25" creationId="{E97FC11F-3348-A87D-7CA5-55E9A9967037}"/>
          </ac:spMkLst>
        </pc:spChg>
        <pc:spChg chg="mod">
          <ac:chgData name="Krik Soufiane" userId="d9a348e5-6593-4847-815a-eb2380136391" providerId="ADAL" clId="{910E0548-4502-4A83-A7AE-357425FFAF55}" dt="2023-10-13T16:57:30.506" v="1004" actId="14100"/>
          <ac:spMkLst>
            <pc:docMk/>
            <pc:sldMk cId="782255149" sldId="282"/>
            <ac:spMk id="46" creationId="{EFA0E19C-632B-3A79-E61E-0F67ECA8BB80}"/>
          </ac:spMkLst>
        </pc:spChg>
        <pc:spChg chg="mod">
          <ac:chgData name="Krik Soufiane" userId="d9a348e5-6593-4847-815a-eb2380136391" providerId="ADAL" clId="{910E0548-4502-4A83-A7AE-357425FFAF55}" dt="2023-10-13T16:57:33.393" v="1005" actId="14100"/>
          <ac:spMkLst>
            <pc:docMk/>
            <pc:sldMk cId="782255149" sldId="282"/>
            <ac:spMk id="47" creationId="{10EE3B0B-0D09-E0A5-4A8A-F53C3A76AD8E}"/>
          </ac:spMkLst>
        </pc:spChg>
        <pc:spChg chg="mod">
          <ac:chgData name="Krik Soufiane" userId="d9a348e5-6593-4847-815a-eb2380136391" providerId="ADAL" clId="{910E0548-4502-4A83-A7AE-357425FFAF55}" dt="2023-10-13T16:43:43.666" v="960" actId="14100"/>
          <ac:spMkLst>
            <pc:docMk/>
            <pc:sldMk cId="782255149" sldId="282"/>
            <ac:spMk id="49" creationId="{0FF46F92-D6B0-EBCF-5AE6-E124370397F4}"/>
          </ac:spMkLst>
        </pc:spChg>
        <pc:spChg chg="mod">
          <ac:chgData name="Krik Soufiane" userId="d9a348e5-6593-4847-815a-eb2380136391" providerId="ADAL" clId="{910E0548-4502-4A83-A7AE-357425FFAF55}" dt="2023-10-13T16:43:47.427" v="961" actId="14100"/>
          <ac:spMkLst>
            <pc:docMk/>
            <pc:sldMk cId="782255149" sldId="282"/>
            <ac:spMk id="50" creationId="{05B8FACD-2BD2-B7C2-D65D-5FC8FD21837E}"/>
          </ac:spMkLst>
        </pc:spChg>
        <pc:grpChg chg="add mod">
          <ac:chgData name="Krik Soufiane" userId="d9a348e5-6593-4847-815a-eb2380136391" providerId="ADAL" clId="{910E0548-4502-4A83-A7AE-357425FFAF55}" dt="2023-10-12T10:32:11.773" v="534"/>
          <ac:grpSpMkLst>
            <pc:docMk/>
            <pc:sldMk cId="782255149" sldId="282"/>
            <ac:grpSpMk id="3" creationId="{4C0402C4-5B42-BE4B-1F7B-05E120322401}"/>
          </ac:grpSpMkLst>
        </pc:grpChg>
        <pc:grpChg chg="mod">
          <ac:chgData name="Krik Soufiane" userId="d9a348e5-6593-4847-815a-eb2380136391" providerId="ADAL" clId="{910E0548-4502-4A83-A7AE-357425FFAF55}" dt="2023-10-11T13:14:15.565" v="112" actId="1035"/>
          <ac:grpSpMkLst>
            <pc:docMk/>
            <pc:sldMk cId="782255149" sldId="282"/>
            <ac:grpSpMk id="44" creationId="{D2B62C05-E7DA-4690-DFB4-AE90406AB016}"/>
          </ac:grpSpMkLst>
        </pc:grpChg>
        <pc:picChg chg="mod">
          <ac:chgData name="Krik Soufiane" userId="d9a348e5-6593-4847-815a-eb2380136391" providerId="ADAL" clId="{910E0548-4502-4A83-A7AE-357425FFAF55}" dt="2023-10-11T13:14:15.565" v="112" actId="1035"/>
          <ac:picMkLst>
            <pc:docMk/>
            <pc:sldMk cId="782255149" sldId="282"/>
            <ac:picMk id="15" creationId="{53429205-66B2-671F-BD16-2F019DF8D157}"/>
          </ac:picMkLst>
        </pc:picChg>
        <pc:picChg chg="mod">
          <ac:chgData name="Krik Soufiane" userId="d9a348e5-6593-4847-815a-eb2380136391" providerId="ADAL" clId="{910E0548-4502-4A83-A7AE-357425FFAF55}" dt="2023-10-11T13:14:15.565" v="112" actId="1035"/>
          <ac:picMkLst>
            <pc:docMk/>
            <pc:sldMk cId="782255149" sldId="282"/>
            <ac:picMk id="18" creationId="{92D0E05C-0A5C-C7A5-00C7-6A24C32687B9}"/>
          </ac:picMkLst>
        </pc:picChg>
        <pc:picChg chg="mod">
          <ac:chgData name="Krik Soufiane" userId="d9a348e5-6593-4847-815a-eb2380136391" providerId="ADAL" clId="{910E0548-4502-4A83-A7AE-357425FFAF55}" dt="2023-10-11T13:14:15.565" v="112" actId="1035"/>
          <ac:picMkLst>
            <pc:docMk/>
            <pc:sldMk cId="782255149" sldId="282"/>
            <ac:picMk id="20" creationId="{1F6395D8-7BF8-9857-B105-31F4FD5DF855}"/>
          </ac:picMkLst>
        </pc:picChg>
        <pc:picChg chg="mod">
          <ac:chgData name="Krik Soufiane" userId="d9a348e5-6593-4847-815a-eb2380136391" providerId="ADAL" clId="{910E0548-4502-4A83-A7AE-357425FFAF55}" dt="2023-10-11T13:14:15.565" v="112" actId="1035"/>
          <ac:picMkLst>
            <pc:docMk/>
            <pc:sldMk cId="782255149" sldId="282"/>
            <ac:picMk id="22" creationId="{F44663D8-8E66-37A0-3FB5-6035818A7B20}"/>
          </ac:picMkLst>
        </pc:picChg>
        <pc:picChg chg="mod">
          <ac:chgData name="Krik Soufiane" userId="d9a348e5-6593-4847-815a-eb2380136391" providerId="ADAL" clId="{910E0548-4502-4A83-A7AE-357425FFAF55}" dt="2023-10-11T13:14:15.565" v="112" actId="1035"/>
          <ac:picMkLst>
            <pc:docMk/>
            <pc:sldMk cId="782255149" sldId="282"/>
            <ac:picMk id="38" creationId="{CD027C67-A063-F992-6ADC-5811F3EB5A3E}"/>
          </ac:picMkLst>
        </pc:picChg>
        <pc:picChg chg="mod">
          <ac:chgData name="Krik Soufiane" userId="d9a348e5-6593-4847-815a-eb2380136391" providerId="ADAL" clId="{910E0548-4502-4A83-A7AE-357425FFAF55}" dt="2023-10-11T13:14:15.565" v="112" actId="1035"/>
          <ac:picMkLst>
            <pc:docMk/>
            <pc:sldMk cId="782255149" sldId="282"/>
            <ac:picMk id="52" creationId="{FF928B5B-8CB3-74CF-153A-7B577E696F35}"/>
          </ac:picMkLst>
        </pc:picChg>
      </pc:sldChg>
      <pc:sldChg chg="addSp delSp modSp add mod">
        <pc:chgData name="Krik Soufiane" userId="d9a348e5-6593-4847-815a-eb2380136391" providerId="ADAL" clId="{910E0548-4502-4A83-A7AE-357425FFAF55}" dt="2023-10-13T15:33:17.032" v="874" actId="20577"/>
        <pc:sldMkLst>
          <pc:docMk/>
          <pc:sldMk cId="2678543507" sldId="408"/>
        </pc:sldMkLst>
        <pc:spChg chg="mod">
          <ac:chgData name="Krik Soufiane" userId="d9a348e5-6593-4847-815a-eb2380136391" providerId="ADAL" clId="{910E0548-4502-4A83-A7AE-357425FFAF55}" dt="2023-10-13T15:33:17.032" v="874" actId="20577"/>
          <ac:spMkLst>
            <pc:docMk/>
            <pc:sldMk cId="2678543507" sldId="408"/>
            <ac:spMk id="3" creationId="{60D34516-F6B1-B314-FBE5-20CA8DC9B6E9}"/>
          </ac:spMkLst>
        </pc:spChg>
        <pc:spChg chg="add mod ord">
          <ac:chgData name="Krik Soufiane" userId="d9a348e5-6593-4847-815a-eb2380136391" providerId="ADAL" clId="{910E0548-4502-4A83-A7AE-357425FFAF55}" dt="2023-10-12T10:30:14.547" v="492" actId="164"/>
          <ac:spMkLst>
            <pc:docMk/>
            <pc:sldMk cId="2678543507" sldId="408"/>
            <ac:spMk id="4" creationId="{B5FDD0E2-F6F8-52F9-0011-B3DCF7C6DA26}"/>
          </ac:spMkLst>
        </pc:spChg>
        <pc:spChg chg="mod">
          <ac:chgData name="Krik Soufiane" userId="d9a348e5-6593-4847-815a-eb2380136391" providerId="ADAL" clId="{910E0548-4502-4A83-A7AE-357425FFAF55}" dt="2023-10-13T15:28:45.158" v="791" actId="207"/>
          <ac:spMkLst>
            <pc:docMk/>
            <pc:sldMk cId="2678543507" sldId="408"/>
            <ac:spMk id="6" creationId="{2F909D63-F395-3723-4333-C6E1BAF9BC2B}"/>
          </ac:spMkLst>
        </pc:spChg>
        <pc:grpChg chg="add mod">
          <ac:chgData name="Krik Soufiane" userId="d9a348e5-6593-4847-815a-eb2380136391" providerId="ADAL" clId="{910E0548-4502-4A83-A7AE-357425FFAF55}" dt="2023-10-12T10:30:14.547" v="492" actId="164"/>
          <ac:grpSpMkLst>
            <pc:docMk/>
            <pc:sldMk cId="2678543507" sldId="408"/>
            <ac:grpSpMk id="7" creationId="{B50C6BB8-CCB7-E54D-DDEC-5865FA1372A1}"/>
          </ac:grpSpMkLst>
        </pc:grpChg>
        <pc:picChg chg="add del">
          <ac:chgData name="Krik Soufiane" userId="d9a348e5-6593-4847-815a-eb2380136391" providerId="ADAL" clId="{910E0548-4502-4A83-A7AE-357425FFAF55}" dt="2023-10-13T15:32:43.752" v="842" actId="478"/>
          <ac:picMkLst>
            <pc:docMk/>
            <pc:sldMk cId="2678543507" sldId="408"/>
            <ac:picMk id="15" creationId="{46AA7B4B-17CB-4D46-189D-4E28965B7DAB}"/>
          </ac:picMkLst>
        </pc:picChg>
      </pc:sldChg>
      <pc:sldChg chg="addSp delSp modSp add del mod addCm">
        <pc:chgData name="Krik Soufiane" userId="d9a348e5-6593-4847-815a-eb2380136391" providerId="ADAL" clId="{910E0548-4502-4A83-A7AE-357425FFAF55}" dt="2023-10-13T12:50:24.182" v="786" actId="47"/>
        <pc:sldMkLst>
          <pc:docMk/>
          <pc:sldMk cId="2556885571" sldId="409"/>
        </pc:sldMkLst>
        <pc:spChg chg="add del mod ord">
          <ac:chgData name="Krik Soufiane" userId="d9a348e5-6593-4847-815a-eb2380136391" providerId="ADAL" clId="{910E0548-4502-4A83-A7AE-357425FFAF55}" dt="2023-10-12T10:30:23.457" v="494" actId="478"/>
          <ac:spMkLst>
            <pc:docMk/>
            <pc:sldMk cId="2556885571" sldId="409"/>
            <ac:spMk id="2" creationId="{3E60A3E7-C681-5734-EA38-D38922FEADF2}"/>
          </ac:spMkLst>
        </pc:spChg>
        <pc:spChg chg="mod">
          <ac:chgData name="Krik Soufiane" userId="d9a348e5-6593-4847-815a-eb2380136391" providerId="ADAL" clId="{910E0548-4502-4A83-A7AE-357425FFAF55}" dt="2023-10-12T10:30:22.290" v="493" actId="1076"/>
          <ac:spMkLst>
            <pc:docMk/>
            <pc:sldMk cId="2556885571" sldId="409"/>
            <ac:spMk id="6" creationId="{2F909D63-F395-3723-4333-C6E1BAF9BC2B}"/>
          </ac:spMkLst>
        </pc:spChg>
        <pc:spChg chg="mod">
          <ac:chgData name="Krik Soufiane" userId="d9a348e5-6593-4847-815a-eb2380136391" providerId="ADAL" clId="{910E0548-4502-4A83-A7AE-357425FFAF55}" dt="2023-10-12T10:30:24.003" v="495"/>
          <ac:spMkLst>
            <pc:docMk/>
            <pc:sldMk cId="2556885571" sldId="409"/>
            <ac:spMk id="13" creationId="{ABBCE1F5-0D5A-9CAE-D71F-2201C4C72582}"/>
          </ac:spMkLst>
        </pc:spChg>
        <pc:spChg chg="mod">
          <ac:chgData name="Krik Soufiane" userId="d9a348e5-6593-4847-815a-eb2380136391" providerId="ADAL" clId="{910E0548-4502-4A83-A7AE-357425FFAF55}" dt="2023-10-12T10:30:24.003" v="495"/>
          <ac:spMkLst>
            <pc:docMk/>
            <pc:sldMk cId="2556885571" sldId="409"/>
            <ac:spMk id="15" creationId="{C3ADD52C-3F65-38A4-0155-762E958914EC}"/>
          </ac:spMkLst>
        </pc:spChg>
        <pc:spChg chg="mod">
          <ac:chgData name="Krik Soufiane" userId="d9a348e5-6593-4847-815a-eb2380136391" providerId="ADAL" clId="{910E0548-4502-4A83-A7AE-357425FFAF55}" dt="2023-10-12T10:30:24.003" v="495"/>
          <ac:spMkLst>
            <pc:docMk/>
            <pc:sldMk cId="2556885571" sldId="409"/>
            <ac:spMk id="18" creationId="{A0003D8E-C12A-FB88-F1AB-4CAB08723C4D}"/>
          </ac:spMkLst>
        </pc:spChg>
        <pc:spChg chg="mod">
          <ac:chgData name="Krik Soufiane" userId="d9a348e5-6593-4847-815a-eb2380136391" providerId="ADAL" clId="{910E0548-4502-4A83-A7AE-357425FFAF55}" dt="2023-10-12T10:30:56.249" v="512" actId="12789"/>
          <ac:spMkLst>
            <pc:docMk/>
            <pc:sldMk cId="2556885571" sldId="409"/>
            <ac:spMk id="21" creationId="{4CE6D540-EF37-CBD5-2839-807AA5E07E4E}"/>
          </ac:spMkLst>
        </pc:spChg>
        <pc:spChg chg="mod">
          <ac:chgData name="Krik Soufiane" userId="d9a348e5-6593-4847-815a-eb2380136391" providerId="ADAL" clId="{910E0548-4502-4A83-A7AE-357425FFAF55}" dt="2023-10-12T10:30:56.249" v="512" actId="12789"/>
          <ac:spMkLst>
            <pc:docMk/>
            <pc:sldMk cId="2556885571" sldId="409"/>
            <ac:spMk id="22" creationId="{4610AB8E-3BE5-5193-9D7E-2376A13F87C8}"/>
          </ac:spMkLst>
        </pc:spChg>
        <pc:grpChg chg="add del mod">
          <ac:chgData name="Krik Soufiane" userId="d9a348e5-6593-4847-815a-eb2380136391" providerId="ADAL" clId="{910E0548-4502-4A83-A7AE-357425FFAF55}" dt="2023-10-12T10:30:26.462" v="496"/>
          <ac:grpSpMkLst>
            <pc:docMk/>
            <pc:sldMk cId="2556885571" sldId="409"/>
            <ac:grpSpMk id="7" creationId="{0ABB404A-C991-727C-03C5-CBFCAB049E08}"/>
          </ac:grpSpMkLst>
        </pc:grpChg>
        <pc:grpChg chg="mod">
          <ac:chgData name="Krik Soufiane" userId="d9a348e5-6593-4847-815a-eb2380136391" providerId="ADAL" clId="{910E0548-4502-4A83-A7AE-357425FFAF55}" dt="2023-10-11T12:23:50.930" v="38" actId="1076"/>
          <ac:grpSpMkLst>
            <pc:docMk/>
            <pc:sldMk cId="2556885571" sldId="409"/>
            <ac:grpSpMk id="14" creationId="{59E74FEF-4338-64A2-730C-8309395A8D57}"/>
          </ac:grpSpMkLst>
        </pc:grpChg>
        <pc:grpChg chg="mod">
          <ac:chgData name="Krik Soufiane" userId="d9a348e5-6593-4847-815a-eb2380136391" providerId="ADAL" clId="{910E0548-4502-4A83-A7AE-357425FFAF55}" dt="2023-10-12T10:30:24.003" v="495"/>
          <ac:grpSpMkLst>
            <pc:docMk/>
            <pc:sldMk cId="2556885571" sldId="409"/>
            <ac:grpSpMk id="16" creationId="{D13841DB-45B3-3210-F331-C1D0F9D18557}"/>
          </ac:grpSpMkLst>
        </pc:grpChg>
        <pc:grpChg chg="add mod">
          <ac:chgData name="Krik Soufiane" userId="d9a348e5-6593-4847-815a-eb2380136391" providerId="ADAL" clId="{910E0548-4502-4A83-A7AE-357425FFAF55}" dt="2023-10-12T10:30:30.736" v="497"/>
          <ac:grpSpMkLst>
            <pc:docMk/>
            <pc:sldMk cId="2556885571" sldId="409"/>
            <ac:grpSpMk id="20" creationId="{37C31C96-6176-DC9D-4CA2-3684D9FC7415}"/>
          </ac:grpSpMkLst>
        </pc:grpChg>
        <pc:picChg chg="del">
          <ac:chgData name="Krik Soufiane" userId="d9a348e5-6593-4847-815a-eb2380136391" providerId="ADAL" clId="{910E0548-4502-4A83-A7AE-357425FFAF55}" dt="2023-10-11T12:23:48.543" v="36" actId="478"/>
          <ac:picMkLst>
            <pc:docMk/>
            <pc:sldMk cId="2556885571" sldId="409"/>
            <ac:picMk id="2" creationId="{B8E4BF2C-61D2-74BE-F162-B9EC78E8473E}"/>
          </ac:picMkLst>
        </pc:picChg>
        <pc:picChg chg="add del mod">
          <ac:chgData name="Krik Soufiane" userId="d9a348e5-6593-4847-815a-eb2380136391" providerId="ADAL" clId="{910E0548-4502-4A83-A7AE-357425FFAF55}" dt="2023-10-11T12:23:54.722" v="40" actId="478"/>
          <ac:picMkLst>
            <pc:docMk/>
            <pc:sldMk cId="2556885571" sldId="409"/>
            <ac:picMk id="4" creationId="{B5CEE3C2-859D-DD4D-AF26-8E34F27DAF28}"/>
          </ac:picMkLst>
        </pc:picChg>
        <pc:picChg chg="mod">
          <ac:chgData name="Krik Soufiane" userId="d9a348e5-6593-4847-815a-eb2380136391" providerId="ADAL" clId="{910E0548-4502-4A83-A7AE-357425FFAF55}" dt="2023-10-12T10:30:24.003" v="495"/>
          <ac:picMkLst>
            <pc:docMk/>
            <pc:sldMk cId="2556885571" sldId="409"/>
            <ac:picMk id="19" creationId="{34EC29E6-F4F0-4C9D-93C1-6E90A2B83B43}"/>
          </ac:picMkLst>
        </pc:picChg>
        <pc:extLst>
          <p:ext xmlns:p="http://schemas.openxmlformats.org/presentationml/2006/main" uri="{D6D511B9-2390-475A-947B-AFAB55BFBCF1}">
            <pc226:cmChg xmlns:pc226="http://schemas.microsoft.com/office/powerpoint/2022/06/main/command" chg="add">
              <pc226:chgData name="Krik Soufiane" userId="d9a348e5-6593-4847-815a-eb2380136391" providerId="ADAL" clId="{910E0548-4502-4A83-A7AE-357425FFAF55}" dt="2023-10-11T12:25:13.953" v="43"/>
              <pc2:cmMkLst xmlns:pc2="http://schemas.microsoft.com/office/powerpoint/2019/9/main/command">
                <pc:docMk/>
                <pc:sldMk cId="2556885571" sldId="409"/>
                <pc2:cmMk id="{FDC51F43-4A46-46B3-AF95-1909A89A5E0C}"/>
              </pc2:cmMkLst>
            </pc226:cmChg>
          </p:ext>
        </pc:extLst>
      </pc:sldChg>
      <pc:sldChg chg="modSp mod">
        <pc:chgData name="Krik Soufiane" userId="d9a348e5-6593-4847-815a-eb2380136391" providerId="ADAL" clId="{910E0548-4502-4A83-A7AE-357425FFAF55}" dt="2023-10-13T15:37:45.158" v="911" actId="207"/>
        <pc:sldMkLst>
          <pc:docMk/>
          <pc:sldMk cId="4110558405" sldId="410"/>
        </pc:sldMkLst>
        <pc:spChg chg="mod">
          <ac:chgData name="Krik Soufiane" userId="d9a348e5-6593-4847-815a-eb2380136391" providerId="ADAL" clId="{910E0548-4502-4A83-A7AE-357425FFAF55}" dt="2023-10-13T15:37:45.158" v="911" actId="207"/>
          <ac:spMkLst>
            <pc:docMk/>
            <pc:sldMk cId="4110558405" sldId="410"/>
            <ac:spMk id="6" creationId="{2F909D63-F395-3723-4333-C6E1BAF9BC2B}"/>
          </ac:spMkLst>
        </pc:spChg>
        <pc:picChg chg="mod">
          <ac:chgData name="Krik Soufiane" userId="d9a348e5-6593-4847-815a-eb2380136391" providerId="ADAL" clId="{910E0548-4502-4A83-A7AE-357425FFAF55}" dt="2023-10-13T15:37:27.419" v="910" actId="1076"/>
          <ac:picMkLst>
            <pc:docMk/>
            <pc:sldMk cId="4110558405" sldId="410"/>
            <ac:picMk id="13" creationId="{2A3B4AAD-91E6-33FF-5771-741B29BE209C}"/>
          </ac:picMkLst>
        </pc:picChg>
      </pc:sldChg>
      <pc:sldChg chg="addSp delSp modSp add mod">
        <pc:chgData name="Krik Soufiane" userId="d9a348e5-6593-4847-815a-eb2380136391" providerId="ADAL" clId="{910E0548-4502-4A83-A7AE-357425FFAF55}" dt="2023-10-13T15:36:39.284" v="909" actId="12"/>
        <pc:sldMkLst>
          <pc:docMk/>
          <pc:sldMk cId="4137091388" sldId="411"/>
        </pc:sldMkLst>
        <pc:spChg chg="mod ord">
          <ac:chgData name="Krik Soufiane" userId="d9a348e5-6593-4847-815a-eb2380136391" providerId="ADAL" clId="{910E0548-4502-4A83-A7AE-357425FFAF55}" dt="2023-10-13T15:36:39.284" v="909" actId="12"/>
          <ac:spMkLst>
            <pc:docMk/>
            <pc:sldMk cId="4137091388" sldId="411"/>
            <ac:spMk id="3" creationId="{60D34516-F6B1-B314-FBE5-20CA8DC9B6E9}"/>
          </ac:spMkLst>
        </pc:spChg>
        <pc:spChg chg="del">
          <ac:chgData name="Krik Soufiane" userId="d9a348e5-6593-4847-815a-eb2380136391" providerId="ADAL" clId="{910E0548-4502-4A83-A7AE-357425FFAF55}" dt="2023-10-13T15:31:29.458" v="801" actId="478"/>
          <ac:spMkLst>
            <pc:docMk/>
            <pc:sldMk cId="4137091388" sldId="411"/>
            <ac:spMk id="5" creationId="{78CDFBC2-87FC-E763-16BB-A079E80F413E}"/>
          </ac:spMkLst>
        </pc:spChg>
        <pc:spChg chg="mod">
          <ac:chgData name="Krik Soufiane" userId="d9a348e5-6593-4847-815a-eb2380136391" providerId="ADAL" clId="{910E0548-4502-4A83-A7AE-357425FFAF55}" dt="2023-10-13T15:35:20.239" v="875"/>
          <ac:spMkLst>
            <pc:docMk/>
            <pc:sldMk cId="4137091388" sldId="411"/>
            <ac:spMk id="22" creationId="{DB72E58C-7701-ED5B-70BE-36E5CC74387F}"/>
          </ac:spMkLst>
        </pc:spChg>
        <pc:spChg chg="mod">
          <ac:chgData name="Krik Soufiane" userId="d9a348e5-6593-4847-815a-eb2380136391" providerId="ADAL" clId="{910E0548-4502-4A83-A7AE-357425FFAF55}" dt="2023-10-13T15:35:20.239" v="875"/>
          <ac:spMkLst>
            <pc:docMk/>
            <pc:sldMk cId="4137091388" sldId="411"/>
            <ac:spMk id="23" creationId="{BEB64BD3-919F-16B0-4EF5-6024AC313BC8}"/>
          </ac:spMkLst>
        </pc:spChg>
        <pc:spChg chg="mod">
          <ac:chgData name="Krik Soufiane" userId="d9a348e5-6593-4847-815a-eb2380136391" providerId="ADAL" clId="{910E0548-4502-4A83-A7AE-357425FFAF55}" dt="2023-10-13T15:35:20.239" v="875"/>
          <ac:spMkLst>
            <pc:docMk/>
            <pc:sldMk cId="4137091388" sldId="411"/>
            <ac:spMk id="24" creationId="{AD1DF6B2-6FCD-A145-09C6-0C7EC6AB7D53}"/>
          </ac:spMkLst>
        </pc:spChg>
        <pc:spChg chg="mod">
          <ac:chgData name="Krik Soufiane" userId="d9a348e5-6593-4847-815a-eb2380136391" providerId="ADAL" clId="{910E0548-4502-4A83-A7AE-357425FFAF55}" dt="2023-10-13T15:35:20.239" v="875"/>
          <ac:spMkLst>
            <pc:docMk/>
            <pc:sldMk cId="4137091388" sldId="411"/>
            <ac:spMk id="25" creationId="{4F6F54C7-8F55-3254-A0FD-49D99F92324B}"/>
          </ac:spMkLst>
        </pc:spChg>
        <pc:spChg chg="mod">
          <ac:chgData name="Krik Soufiane" userId="d9a348e5-6593-4847-815a-eb2380136391" providerId="ADAL" clId="{910E0548-4502-4A83-A7AE-357425FFAF55}" dt="2023-10-13T15:35:20.239" v="875"/>
          <ac:spMkLst>
            <pc:docMk/>
            <pc:sldMk cId="4137091388" sldId="411"/>
            <ac:spMk id="26" creationId="{1BE42FB8-4213-591D-74D1-F6DBC3C700A3}"/>
          </ac:spMkLst>
        </pc:spChg>
        <pc:spChg chg="mod">
          <ac:chgData name="Krik Soufiane" userId="d9a348e5-6593-4847-815a-eb2380136391" providerId="ADAL" clId="{910E0548-4502-4A83-A7AE-357425FFAF55}" dt="2023-10-13T15:36:03.638" v="904"/>
          <ac:spMkLst>
            <pc:docMk/>
            <pc:sldMk cId="4137091388" sldId="411"/>
            <ac:spMk id="29" creationId="{B09F8D7F-43CA-6B0E-BE1A-5B213DC60E9C}"/>
          </ac:spMkLst>
        </pc:spChg>
        <pc:spChg chg="mod">
          <ac:chgData name="Krik Soufiane" userId="d9a348e5-6593-4847-815a-eb2380136391" providerId="ADAL" clId="{910E0548-4502-4A83-A7AE-357425FFAF55}" dt="2023-10-13T15:36:03.638" v="904"/>
          <ac:spMkLst>
            <pc:docMk/>
            <pc:sldMk cId="4137091388" sldId="411"/>
            <ac:spMk id="30" creationId="{0836F6E0-E398-4DA8-D176-BEDF7F7B1015}"/>
          </ac:spMkLst>
        </pc:spChg>
        <pc:spChg chg="mod">
          <ac:chgData name="Krik Soufiane" userId="d9a348e5-6593-4847-815a-eb2380136391" providerId="ADAL" clId="{910E0548-4502-4A83-A7AE-357425FFAF55}" dt="2023-10-13T15:36:03.638" v="904"/>
          <ac:spMkLst>
            <pc:docMk/>
            <pc:sldMk cId="4137091388" sldId="411"/>
            <ac:spMk id="31" creationId="{459D123F-D978-3955-83D7-012613D962E2}"/>
          </ac:spMkLst>
        </pc:spChg>
        <pc:spChg chg="mod">
          <ac:chgData name="Krik Soufiane" userId="d9a348e5-6593-4847-815a-eb2380136391" providerId="ADAL" clId="{910E0548-4502-4A83-A7AE-357425FFAF55}" dt="2023-10-13T15:36:03.638" v="904"/>
          <ac:spMkLst>
            <pc:docMk/>
            <pc:sldMk cId="4137091388" sldId="411"/>
            <ac:spMk id="32" creationId="{4F957BBE-C891-5624-AF01-E3D72FD9B325}"/>
          </ac:spMkLst>
        </pc:spChg>
        <pc:spChg chg="mod">
          <ac:chgData name="Krik Soufiane" userId="d9a348e5-6593-4847-815a-eb2380136391" providerId="ADAL" clId="{910E0548-4502-4A83-A7AE-357425FFAF55}" dt="2023-10-13T15:36:03.638" v="904"/>
          <ac:spMkLst>
            <pc:docMk/>
            <pc:sldMk cId="4137091388" sldId="411"/>
            <ac:spMk id="33" creationId="{C1505245-D741-7087-3BE3-EA65FAFD36EB}"/>
          </ac:spMkLst>
        </pc:spChg>
        <pc:spChg chg="mod">
          <ac:chgData name="Krik Soufiane" userId="d9a348e5-6593-4847-815a-eb2380136391" providerId="ADAL" clId="{910E0548-4502-4A83-A7AE-357425FFAF55}" dt="2023-10-13T15:36:03.638" v="904"/>
          <ac:spMkLst>
            <pc:docMk/>
            <pc:sldMk cId="4137091388" sldId="411"/>
            <ac:spMk id="35" creationId="{1C527E82-BB04-D0FA-A929-5C614147E25D}"/>
          </ac:spMkLst>
        </pc:spChg>
        <pc:spChg chg="mod">
          <ac:chgData name="Krik Soufiane" userId="d9a348e5-6593-4847-815a-eb2380136391" providerId="ADAL" clId="{910E0548-4502-4A83-A7AE-357425FFAF55}" dt="2023-10-13T15:36:03.638" v="904"/>
          <ac:spMkLst>
            <pc:docMk/>
            <pc:sldMk cId="4137091388" sldId="411"/>
            <ac:spMk id="36" creationId="{807699B1-A036-92B3-42D5-489E8D8415A1}"/>
          </ac:spMkLst>
        </pc:spChg>
        <pc:spChg chg="mod">
          <ac:chgData name="Krik Soufiane" userId="d9a348e5-6593-4847-815a-eb2380136391" providerId="ADAL" clId="{910E0548-4502-4A83-A7AE-357425FFAF55}" dt="2023-10-13T15:36:03.638" v="904"/>
          <ac:spMkLst>
            <pc:docMk/>
            <pc:sldMk cId="4137091388" sldId="411"/>
            <ac:spMk id="37" creationId="{2C4397E4-A39D-CDBB-D8BD-86AE14CDBA02}"/>
          </ac:spMkLst>
        </pc:spChg>
        <pc:spChg chg="mod">
          <ac:chgData name="Krik Soufiane" userId="d9a348e5-6593-4847-815a-eb2380136391" providerId="ADAL" clId="{910E0548-4502-4A83-A7AE-357425FFAF55}" dt="2023-10-13T15:36:03.638" v="904"/>
          <ac:spMkLst>
            <pc:docMk/>
            <pc:sldMk cId="4137091388" sldId="411"/>
            <ac:spMk id="38" creationId="{55A1F170-99FD-E912-4FC2-52C0CB7D6DAA}"/>
          </ac:spMkLst>
        </pc:spChg>
        <pc:spChg chg="mod">
          <ac:chgData name="Krik Soufiane" userId="d9a348e5-6593-4847-815a-eb2380136391" providerId="ADAL" clId="{910E0548-4502-4A83-A7AE-357425FFAF55}" dt="2023-10-13T15:36:03.638" v="904"/>
          <ac:spMkLst>
            <pc:docMk/>
            <pc:sldMk cId="4137091388" sldId="411"/>
            <ac:spMk id="39" creationId="{1D65FF8D-3BA1-E0B9-7DC6-A3C3352F9545}"/>
          </ac:spMkLst>
        </pc:spChg>
        <pc:grpChg chg="del">
          <ac:chgData name="Krik Soufiane" userId="d9a348e5-6593-4847-815a-eb2380136391" providerId="ADAL" clId="{910E0548-4502-4A83-A7AE-357425FFAF55}" dt="2023-10-13T15:31:07.053" v="795" actId="478"/>
          <ac:grpSpMkLst>
            <pc:docMk/>
            <pc:sldMk cId="4137091388" sldId="411"/>
            <ac:grpSpMk id="14" creationId="{59E74FEF-4338-64A2-730C-8309395A8D57}"/>
          </ac:grpSpMkLst>
        </pc:grpChg>
        <pc:grpChg chg="add mod">
          <ac:chgData name="Krik Soufiane" userId="d9a348e5-6593-4847-815a-eb2380136391" providerId="ADAL" clId="{910E0548-4502-4A83-A7AE-357425FFAF55}" dt="2023-10-13T15:35:45.967" v="902" actId="1076"/>
          <ac:grpSpMkLst>
            <pc:docMk/>
            <pc:sldMk cId="4137091388" sldId="411"/>
            <ac:grpSpMk id="20" creationId="{7E762BB1-0B53-3203-D3CF-B1135CEA5557}"/>
          </ac:grpSpMkLst>
        </pc:grpChg>
        <pc:grpChg chg="add mod">
          <ac:chgData name="Krik Soufiane" userId="d9a348e5-6593-4847-815a-eb2380136391" providerId="ADAL" clId="{910E0548-4502-4A83-A7AE-357425FFAF55}" dt="2023-10-13T15:36:22.750" v="907" actId="1076"/>
          <ac:grpSpMkLst>
            <pc:docMk/>
            <pc:sldMk cId="4137091388" sldId="411"/>
            <ac:grpSpMk id="27" creationId="{315E3029-B23F-F2FD-055E-8ECCE4975218}"/>
          </ac:grpSpMkLst>
        </pc:grpChg>
        <pc:grpChg chg="mod">
          <ac:chgData name="Krik Soufiane" userId="d9a348e5-6593-4847-815a-eb2380136391" providerId="ADAL" clId="{910E0548-4502-4A83-A7AE-357425FFAF55}" dt="2023-10-13T15:36:03.638" v="904"/>
          <ac:grpSpMkLst>
            <pc:docMk/>
            <pc:sldMk cId="4137091388" sldId="411"/>
            <ac:grpSpMk id="28" creationId="{84D94D65-C13F-AF6B-AD23-9099F2E83C24}"/>
          </ac:grpSpMkLst>
        </pc:grpChg>
        <pc:picChg chg="mod">
          <ac:chgData name="Krik Soufiane" userId="d9a348e5-6593-4847-815a-eb2380136391" providerId="ADAL" clId="{910E0548-4502-4A83-A7AE-357425FFAF55}" dt="2023-10-13T15:31:24.737" v="800" actId="1076"/>
          <ac:picMkLst>
            <pc:docMk/>
            <pc:sldMk cId="4137091388" sldId="411"/>
            <ac:picMk id="2" creationId="{B8E4BF2C-61D2-74BE-F162-B9EC78E8473E}"/>
          </ac:picMkLst>
        </pc:picChg>
        <pc:picChg chg="add mod">
          <ac:chgData name="Krik Soufiane" userId="d9a348e5-6593-4847-815a-eb2380136391" providerId="ADAL" clId="{910E0548-4502-4A83-A7AE-357425FFAF55}" dt="2023-10-13T15:31:18.695" v="799" actId="14100"/>
          <ac:picMkLst>
            <pc:docMk/>
            <pc:sldMk cId="4137091388" sldId="411"/>
            <ac:picMk id="13" creationId="{638D646B-A71C-4766-6CB5-AA7736EC69BB}"/>
          </ac:picMkLst>
        </pc:picChg>
        <pc:picChg chg="del">
          <ac:chgData name="Krik Soufiane" userId="d9a348e5-6593-4847-815a-eb2380136391" providerId="ADAL" clId="{910E0548-4502-4A83-A7AE-357425FFAF55}" dt="2023-10-13T15:31:04.703" v="794" actId="21"/>
          <ac:picMkLst>
            <pc:docMk/>
            <pc:sldMk cId="4137091388" sldId="411"/>
            <ac:picMk id="15" creationId="{46AA7B4B-17CB-4D46-189D-4E28965B7DAB}"/>
          </ac:picMkLst>
        </pc:picChg>
        <pc:picChg chg="add mod">
          <ac:chgData name="Krik Soufiane" userId="d9a348e5-6593-4847-815a-eb2380136391" providerId="ADAL" clId="{910E0548-4502-4A83-A7AE-357425FFAF55}" dt="2023-10-13T15:32:18.196" v="817" actId="1076"/>
          <ac:picMkLst>
            <pc:docMk/>
            <pc:sldMk cId="4137091388" sldId="411"/>
            <ac:picMk id="18" creationId="{4EC3A7EB-36DC-FE2A-941E-58645168F7B3}"/>
          </ac:picMkLst>
        </pc:picChg>
        <pc:picChg chg="add del mod">
          <ac:chgData name="Krik Soufiane" userId="d9a348e5-6593-4847-815a-eb2380136391" providerId="ADAL" clId="{910E0548-4502-4A83-A7AE-357425FFAF55}" dt="2023-10-13T15:36:16.811" v="906" actId="478"/>
          <ac:picMkLst>
            <pc:docMk/>
            <pc:sldMk cId="4137091388" sldId="411"/>
            <ac:picMk id="19" creationId="{3CC27B7E-9B16-244C-043F-A306773F63A9}"/>
          </ac:picMkLst>
        </pc:picChg>
        <pc:picChg chg="del mod">
          <ac:chgData name="Krik Soufiane" userId="d9a348e5-6593-4847-815a-eb2380136391" providerId="ADAL" clId="{910E0548-4502-4A83-A7AE-357425FFAF55}" dt="2023-10-13T15:36:02.331" v="903" actId="478"/>
          <ac:picMkLst>
            <pc:docMk/>
            <pc:sldMk cId="4137091388" sldId="411"/>
            <ac:picMk id="21" creationId="{86247B83-50D8-6728-591D-1C0C611854EA}"/>
          </ac:picMkLst>
        </pc:picChg>
        <pc:picChg chg="mod">
          <ac:chgData name="Krik Soufiane" userId="d9a348e5-6593-4847-815a-eb2380136391" providerId="ADAL" clId="{910E0548-4502-4A83-A7AE-357425FFAF55}" dt="2023-10-13T15:36:03.638" v="904"/>
          <ac:picMkLst>
            <pc:docMk/>
            <pc:sldMk cId="4137091388" sldId="411"/>
            <ac:picMk id="34" creationId="{9D604BCF-9971-BB75-7559-CA1426F7106C}"/>
          </ac:picMkLst>
        </pc:picChg>
      </pc:sldChg>
      <pc:sldChg chg="addSp delSp modSp add mod">
        <pc:chgData name="Krik Soufiane" userId="d9a348e5-6593-4847-815a-eb2380136391" providerId="ADAL" clId="{910E0548-4502-4A83-A7AE-357425FFAF55}" dt="2023-10-13T15:41:43.727" v="942" actId="1076"/>
        <pc:sldMkLst>
          <pc:docMk/>
          <pc:sldMk cId="4068790496" sldId="456"/>
        </pc:sldMkLst>
        <pc:spChg chg="del">
          <ac:chgData name="Krik Soufiane" userId="d9a348e5-6593-4847-815a-eb2380136391" providerId="ADAL" clId="{910E0548-4502-4A83-A7AE-357425FFAF55}" dt="2023-10-13T15:41:31.695" v="940" actId="478"/>
          <ac:spMkLst>
            <pc:docMk/>
            <pc:sldMk cId="4068790496" sldId="456"/>
            <ac:spMk id="4" creationId="{3479EF8B-CF2F-2A15-B6B2-396F081A5D2E}"/>
          </ac:spMkLst>
        </pc:spChg>
        <pc:spChg chg="add mod">
          <ac:chgData name="Krik Soufiane" userId="d9a348e5-6593-4847-815a-eb2380136391" providerId="ADAL" clId="{910E0548-4502-4A83-A7AE-357425FFAF55}" dt="2023-10-13T15:41:43.727" v="942" actId="1076"/>
          <ac:spMkLst>
            <pc:docMk/>
            <pc:sldMk cId="4068790496" sldId="456"/>
            <ac:spMk id="8" creationId="{F8F706EF-9FF4-9C76-3AA2-F017F2F95827}"/>
          </ac:spMkLst>
        </pc:spChg>
      </pc:sldChg>
    </pc:docChg>
  </pc:docChgLst>
  <pc:docChgLst>
    <pc:chgData name="Krik Soufiane" userId="d9a348e5-6593-4847-815a-eb2380136391" providerId="ADAL" clId="{AE322CB2-5826-49DF-A8EE-A87FFB2EA21B}"/>
    <pc:docChg chg="modSld">
      <pc:chgData name="Krik Soufiane" userId="d9a348e5-6593-4847-815a-eb2380136391" providerId="ADAL" clId="{AE322CB2-5826-49DF-A8EE-A87FFB2EA21B}" dt="2023-09-22T09:28:23.228" v="16" actId="20577"/>
      <pc:docMkLst>
        <pc:docMk/>
      </pc:docMkLst>
      <pc:sldChg chg="modSp mod">
        <pc:chgData name="Krik Soufiane" userId="d9a348e5-6593-4847-815a-eb2380136391" providerId="ADAL" clId="{AE322CB2-5826-49DF-A8EE-A87FFB2EA21B}" dt="2023-09-22T09:28:23.228" v="16" actId="20577"/>
        <pc:sldMkLst>
          <pc:docMk/>
          <pc:sldMk cId="728014566" sldId="258"/>
        </pc:sldMkLst>
        <pc:spChg chg="mod">
          <ac:chgData name="Krik Soufiane" userId="d9a348e5-6593-4847-815a-eb2380136391" providerId="ADAL" clId="{AE322CB2-5826-49DF-A8EE-A87FFB2EA21B}" dt="2023-09-22T09:28:23.228" v="16" actId="20577"/>
          <ac:spMkLst>
            <pc:docMk/>
            <pc:sldMk cId="728014566" sldId="258"/>
            <ac:spMk id="14" creationId="{D581EDD3-354E-B2CC-3A37-53404E0B0F81}"/>
          </ac:spMkLst>
        </pc:spChg>
      </pc:sldChg>
    </pc:docChg>
  </pc:docChgLst>
  <pc:docChgLst>
    <pc:chgData name="Dorfmann Max (Student ENG 21)" userId="S::maxdorfmann@unibz.it::d9c4ed3d-f6f1-487d-bd57-fd5fd1e3c734" providerId="AD" clId="Web-{F69085A1-A6F8-A4BE-153C-CC26EE84F602}"/>
    <pc:docChg chg="modSld">
      <pc:chgData name="Dorfmann Max (Student ENG 21)" userId="S::maxdorfmann@unibz.it::d9c4ed3d-f6f1-487d-bd57-fd5fd1e3c734" providerId="AD" clId="Web-{F69085A1-A6F8-A4BE-153C-CC26EE84F602}" dt="2023-10-11T13:00:44.984" v="9"/>
      <pc:docMkLst>
        <pc:docMk/>
      </pc:docMkLst>
      <pc:sldChg chg="addSp modSp">
        <pc:chgData name="Dorfmann Max (Student ENG 21)" userId="S::maxdorfmann@unibz.it::d9c4ed3d-f6f1-487d-bd57-fd5fd1e3c734" providerId="AD" clId="Web-{F69085A1-A6F8-A4BE-153C-CC26EE84F602}" dt="2023-10-11T13:00:44.984" v="9"/>
        <pc:sldMkLst>
          <pc:docMk/>
          <pc:sldMk cId="560546613" sldId="256"/>
        </pc:sldMkLst>
        <pc:picChg chg="add mod modCrop">
          <ac:chgData name="Dorfmann Max (Student ENG 21)" userId="S::maxdorfmann@unibz.it::d9c4ed3d-f6f1-487d-bd57-fd5fd1e3c734" providerId="AD" clId="Web-{F69085A1-A6F8-A4BE-153C-CC26EE84F602}" dt="2023-10-11T13:00:44.984" v="9"/>
          <ac:picMkLst>
            <pc:docMk/>
            <pc:sldMk cId="560546613" sldId="256"/>
            <ac:picMk id="3" creationId="{E7250967-0136-558C-BD3C-C6E5834EA260}"/>
          </ac:picMkLst>
        </pc:picChg>
      </pc:sldChg>
    </pc:docChg>
  </pc:docChgLst>
  <pc:docChgLst>
    <pc:chgData name="Dorfmann Max (Student ENG 21)" userId="d9c4ed3d-f6f1-487d-bd57-fd5fd1e3c734" providerId="ADAL" clId="{5CF64387-73A7-E64C-8DE9-5FD255EF985F}"/>
    <pc:docChg chg="undo custSel addSld modSld">
      <pc:chgData name="Dorfmann Max (Student ENG 21)" userId="d9c4ed3d-f6f1-487d-bd57-fd5fd1e3c734" providerId="ADAL" clId="{5CF64387-73A7-E64C-8DE9-5FD255EF985F}" dt="2023-10-12T10:40:01.853" v="93" actId="1038"/>
      <pc:docMkLst>
        <pc:docMk/>
      </pc:docMkLst>
      <pc:sldChg chg="addSp delSp modSp mod">
        <pc:chgData name="Dorfmann Max (Student ENG 21)" userId="d9c4ed3d-f6f1-487d-bd57-fd5fd1e3c734" providerId="ADAL" clId="{5CF64387-73A7-E64C-8DE9-5FD255EF985F}" dt="2023-10-12T10:33:01.258" v="51" actId="21"/>
        <pc:sldMkLst>
          <pc:docMk/>
          <pc:sldMk cId="2556885571" sldId="409"/>
        </pc:sldMkLst>
        <pc:spChg chg="add del mod">
          <ac:chgData name="Dorfmann Max (Student ENG 21)" userId="d9c4ed3d-f6f1-487d-bd57-fd5fd1e3c734" providerId="ADAL" clId="{5CF64387-73A7-E64C-8DE9-5FD255EF985F}" dt="2023-10-12T10:32:04.003" v="31" actId="167"/>
          <ac:spMkLst>
            <pc:docMk/>
            <pc:sldMk cId="2556885571" sldId="409"/>
            <ac:spMk id="3" creationId="{60D34516-F6B1-B314-FBE5-20CA8DC9B6E9}"/>
          </ac:spMkLst>
        </pc:spChg>
        <pc:spChg chg="del">
          <ac:chgData name="Dorfmann Max (Student ENG 21)" userId="d9c4ed3d-f6f1-487d-bd57-fd5fd1e3c734" providerId="ADAL" clId="{5CF64387-73A7-E64C-8DE9-5FD255EF985F}" dt="2023-10-12T10:29:16.512" v="3" actId="478"/>
          <ac:spMkLst>
            <pc:docMk/>
            <pc:sldMk cId="2556885571" sldId="409"/>
            <ac:spMk id="5" creationId="{78CDFBC2-87FC-E763-16BB-A079E80F413E}"/>
          </ac:spMkLst>
        </pc:spChg>
        <pc:spChg chg="add del">
          <ac:chgData name="Dorfmann Max (Student ENG 21)" userId="d9c4ed3d-f6f1-487d-bd57-fd5fd1e3c734" providerId="ADAL" clId="{5CF64387-73A7-E64C-8DE9-5FD255EF985F}" dt="2023-10-12T10:32:07.819" v="32" actId="478"/>
          <ac:spMkLst>
            <pc:docMk/>
            <pc:sldMk cId="2556885571" sldId="409"/>
            <ac:spMk id="6" creationId="{2F909D63-F395-3723-4333-C6E1BAF9BC2B}"/>
          </ac:spMkLst>
        </pc:spChg>
        <pc:spChg chg="mod">
          <ac:chgData name="Dorfmann Max (Student ENG 21)" userId="d9c4ed3d-f6f1-487d-bd57-fd5fd1e3c734" providerId="ADAL" clId="{5CF64387-73A7-E64C-8DE9-5FD255EF985F}" dt="2023-10-12T10:31:13.590" v="22" actId="20577"/>
          <ac:spMkLst>
            <pc:docMk/>
            <pc:sldMk cId="2556885571" sldId="409"/>
            <ac:spMk id="22" creationId="{4610AB8E-3BE5-5193-9D7E-2376A13F87C8}"/>
          </ac:spMkLst>
        </pc:spChg>
        <pc:grpChg chg="del">
          <ac:chgData name="Dorfmann Max (Student ENG 21)" userId="d9c4ed3d-f6f1-487d-bd57-fd5fd1e3c734" providerId="ADAL" clId="{5CF64387-73A7-E64C-8DE9-5FD255EF985F}" dt="2023-10-12T10:30:36.979" v="17" actId="478"/>
          <ac:grpSpMkLst>
            <pc:docMk/>
            <pc:sldMk cId="2556885571" sldId="409"/>
            <ac:grpSpMk id="14" creationId="{59E74FEF-4338-64A2-730C-8309395A8D57}"/>
          </ac:grpSpMkLst>
        </pc:grpChg>
        <pc:grpChg chg="mod">
          <ac:chgData name="Dorfmann Max (Student ENG 21)" userId="d9c4ed3d-f6f1-487d-bd57-fd5fd1e3c734" providerId="ADAL" clId="{5CF64387-73A7-E64C-8DE9-5FD255EF985F}" dt="2023-10-12T10:31:45.034" v="26" actId="1076"/>
          <ac:grpSpMkLst>
            <pc:docMk/>
            <pc:sldMk cId="2556885571" sldId="409"/>
            <ac:grpSpMk id="20" creationId="{37C31C96-6176-DC9D-4CA2-3684D9FC7415}"/>
          </ac:grpSpMkLst>
        </pc:grpChg>
        <pc:picChg chg="add del mod">
          <ac:chgData name="Dorfmann Max (Student ENG 21)" userId="d9c4ed3d-f6f1-487d-bd57-fd5fd1e3c734" providerId="ADAL" clId="{5CF64387-73A7-E64C-8DE9-5FD255EF985F}" dt="2023-10-12T10:33:01.258" v="51" actId="21"/>
          <ac:picMkLst>
            <pc:docMk/>
            <pc:sldMk cId="2556885571" sldId="409"/>
            <ac:picMk id="4" creationId="{FD8C7808-CD3E-AB3D-60C9-C7D0AA812661}"/>
          </ac:picMkLst>
        </pc:picChg>
        <pc:picChg chg="add del mod modCrop">
          <ac:chgData name="Dorfmann Max (Student ENG 21)" userId="d9c4ed3d-f6f1-487d-bd57-fd5fd1e3c734" providerId="ADAL" clId="{5CF64387-73A7-E64C-8DE9-5FD255EF985F}" dt="2023-10-12T10:31:39.794" v="25" actId="21"/>
          <ac:picMkLst>
            <pc:docMk/>
            <pc:sldMk cId="2556885571" sldId="409"/>
            <ac:picMk id="24" creationId="{CB7E5257-B59F-D7BE-CE98-C52C92B1782B}"/>
          </ac:picMkLst>
        </pc:picChg>
      </pc:sldChg>
      <pc:sldChg chg="addSp delSp modSp add mod">
        <pc:chgData name="Dorfmann Max (Student ENG 21)" userId="d9c4ed3d-f6f1-487d-bd57-fd5fd1e3c734" providerId="ADAL" clId="{5CF64387-73A7-E64C-8DE9-5FD255EF985F}" dt="2023-10-12T10:40:01.853" v="93" actId="1038"/>
        <pc:sldMkLst>
          <pc:docMk/>
          <pc:sldMk cId="4110558405" sldId="410"/>
        </pc:sldMkLst>
        <pc:spChg chg="mod">
          <ac:chgData name="Dorfmann Max (Student ENG 21)" userId="d9c4ed3d-f6f1-487d-bd57-fd5fd1e3c734" providerId="ADAL" clId="{5CF64387-73A7-E64C-8DE9-5FD255EF985F}" dt="2023-10-12T10:33:25.403" v="57" actId="14100"/>
          <ac:spMkLst>
            <pc:docMk/>
            <pc:sldMk cId="4110558405" sldId="410"/>
            <ac:spMk id="3" creationId="{60D34516-F6B1-B314-FBE5-20CA8DC9B6E9}"/>
          </ac:spMkLst>
        </pc:spChg>
        <pc:spChg chg="del">
          <ac:chgData name="Dorfmann Max (Student ENG 21)" userId="d9c4ed3d-f6f1-487d-bd57-fd5fd1e3c734" providerId="ADAL" clId="{5CF64387-73A7-E64C-8DE9-5FD255EF985F}" dt="2023-10-12T10:32:42.929" v="49" actId="478"/>
          <ac:spMkLst>
            <pc:docMk/>
            <pc:sldMk cId="4110558405" sldId="410"/>
            <ac:spMk id="5" creationId="{78CDFBC2-87FC-E763-16BB-A079E80F413E}"/>
          </ac:spMkLst>
        </pc:spChg>
        <pc:spChg chg="mod">
          <ac:chgData name="Dorfmann Max (Student ENG 21)" userId="d9c4ed3d-f6f1-487d-bd57-fd5fd1e3c734" providerId="ADAL" clId="{5CF64387-73A7-E64C-8DE9-5FD255EF985F}" dt="2023-10-12T10:32:30.901" v="46" actId="14100"/>
          <ac:spMkLst>
            <pc:docMk/>
            <pc:sldMk cId="4110558405" sldId="410"/>
            <ac:spMk id="6" creationId="{2F909D63-F395-3723-4333-C6E1BAF9BC2B}"/>
          </ac:spMkLst>
        </pc:spChg>
        <pc:grpChg chg="del">
          <ac:chgData name="Dorfmann Max (Student ENG 21)" userId="d9c4ed3d-f6f1-487d-bd57-fd5fd1e3c734" providerId="ADAL" clId="{5CF64387-73A7-E64C-8DE9-5FD255EF985F}" dt="2023-10-12T10:32:38.862" v="48" actId="478"/>
          <ac:grpSpMkLst>
            <pc:docMk/>
            <pc:sldMk cId="4110558405" sldId="410"/>
            <ac:grpSpMk id="14" creationId="{59E74FEF-4338-64A2-730C-8309395A8D57}"/>
          </ac:grpSpMkLst>
        </pc:grpChg>
        <pc:picChg chg="del">
          <ac:chgData name="Dorfmann Max (Student ENG 21)" userId="d9c4ed3d-f6f1-487d-bd57-fd5fd1e3c734" providerId="ADAL" clId="{5CF64387-73A7-E64C-8DE9-5FD255EF985F}" dt="2023-10-12T10:32:37.412" v="47" actId="478"/>
          <ac:picMkLst>
            <pc:docMk/>
            <pc:sldMk cId="4110558405" sldId="410"/>
            <ac:picMk id="2" creationId="{B8E4BF2C-61D2-74BE-F162-B9EC78E8473E}"/>
          </ac:picMkLst>
        </pc:picChg>
        <pc:picChg chg="add mod">
          <ac:chgData name="Dorfmann Max (Student ENG 21)" userId="d9c4ed3d-f6f1-487d-bd57-fd5fd1e3c734" providerId="ADAL" clId="{5CF64387-73A7-E64C-8DE9-5FD255EF985F}" dt="2023-10-12T10:33:03.609" v="52"/>
          <ac:picMkLst>
            <pc:docMk/>
            <pc:sldMk cId="4110558405" sldId="410"/>
            <ac:picMk id="13" creationId="{2A3B4AAD-91E6-33FF-5771-741B29BE209C}"/>
          </ac:picMkLst>
        </pc:picChg>
        <pc:picChg chg="add mod modCrop">
          <ac:chgData name="Dorfmann Max (Student ENG 21)" userId="d9c4ed3d-f6f1-487d-bd57-fd5fd1e3c734" providerId="ADAL" clId="{5CF64387-73A7-E64C-8DE9-5FD255EF985F}" dt="2023-10-12T10:38:58.432" v="80" actId="14100"/>
          <ac:picMkLst>
            <pc:docMk/>
            <pc:sldMk cId="4110558405" sldId="410"/>
            <ac:picMk id="16" creationId="{DCE1313C-CDB2-36BC-3A4E-3074A7E61ABE}"/>
          </ac:picMkLst>
        </pc:picChg>
        <pc:picChg chg="add mod modCrop">
          <ac:chgData name="Dorfmann Max (Student ENG 21)" userId="d9c4ed3d-f6f1-487d-bd57-fd5fd1e3c734" providerId="ADAL" clId="{5CF64387-73A7-E64C-8DE9-5FD255EF985F}" dt="2023-10-12T10:40:01.853" v="93" actId="1038"/>
          <ac:picMkLst>
            <pc:docMk/>
            <pc:sldMk cId="4110558405" sldId="410"/>
            <ac:picMk id="19" creationId="{C600D734-4280-D522-1F1B-5BC2458BC3E0}"/>
          </ac:picMkLst>
        </pc:picChg>
        <pc:picChg chg="add mod">
          <ac:chgData name="Dorfmann Max (Student ENG 21)" userId="d9c4ed3d-f6f1-487d-bd57-fd5fd1e3c734" providerId="ADAL" clId="{5CF64387-73A7-E64C-8DE9-5FD255EF985F}" dt="2023-10-12T10:39:59.468" v="89" actId="1076"/>
          <ac:picMkLst>
            <pc:docMk/>
            <pc:sldMk cId="4110558405" sldId="410"/>
            <ac:picMk id="21" creationId="{80E6EFE5-69AD-1E76-0BE1-56F7ED909B1D}"/>
          </ac:picMkLst>
        </pc:picChg>
      </pc:sldChg>
    </pc:docChg>
  </pc:docChgLst>
  <pc:docChgLst>
    <pc:chgData name="Krik Soufiane" userId="d9a348e5-6593-4847-815a-eb2380136391" providerId="ADAL" clId="{9086C7C0-E64B-44D4-947F-4AA6735BE4F0}"/>
    <pc:docChg chg="undo custSel addSld delSld modSld">
      <pc:chgData name="Krik Soufiane" userId="d9a348e5-6593-4847-815a-eb2380136391" providerId="ADAL" clId="{9086C7C0-E64B-44D4-947F-4AA6735BE4F0}" dt="2024-01-30T09:36:35.018" v="852" actId="20577"/>
      <pc:docMkLst>
        <pc:docMk/>
      </pc:docMkLst>
      <pc:sldChg chg="addSp delSp modSp mod">
        <pc:chgData name="Krik Soufiane" userId="d9a348e5-6593-4847-815a-eb2380136391" providerId="ADAL" clId="{9086C7C0-E64B-44D4-947F-4AA6735BE4F0}" dt="2024-01-30T09:36:35.018" v="852" actId="20577"/>
        <pc:sldMkLst>
          <pc:docMk/>
          <pc:sldMk cId="560546613" sldId="256"/>
        </pc:sldMkLst>
        <pc:spChg chg="del mod">
          <ac:chgData name="Krik Soufiane" userId="d9a348e5-6593-4847-815a-eb2380136391" providerId="ADAL" clId="{9086C7C0-E64B-44D4-947F-4AA6735BE4F0}" dt="2024-01-30T08:52:05.400" v="198" actId="478"/>
          <ac:spMkLst>
            <pc:docMk/>
            <pc:sldMk cId="560546613" sldId="256"/>
            <ac:spMk id="6" creationId="{325B59ED-DB00-FC1D-B17B-90437ECB4ECB}"/>
          </ac:spMkLst>
        </pc:spChg>
        <pc:spChg chg="mod">
          <ac:chgData name="Krik Soufiane" userId="d9a348e5-6593-4847-815a-eb2380136391" providerId="ADAL" clId="{9086C7C0-E64B-44D4-947F-4AA6735BE4F0}" dt="2024-01-30T08:57:06.549" v="335" actId="14100"/>
          <ac:spMkLst>
            <pc:docMk/>
            <pc:sldMk cId="560546613" sldId="256"/>
            <ac:spMk id="7" creationId="{A839A5C7-6047-FB9F-DE6B-3641B13CD77A}"/>
          </ac:spMkLst>
        </pc:spChg>
        <pc:spChg chg="add del">
          <ac:chgData name="Krik Soufiane" userId="d9a348e5-6593-4847-815a-eb2380136391" providerId="ADAL" clId="{9086C7C0-E64B-44D4-947F-4AA6735BE4F0}" dt="2024-01-30T08:47:29.778" v="1" actId="21"/>
          <ac:spMkLst>
            <pc:docMk/>
            <pc:sldMk cId="560546613" sldId="256"/>
            <ac:spMk id="8" creationId="{4E7C0261-32A0-FC07-0B66-E8DA54941982}"/>
          </ac:spMkLst>
        </pc:spChg>
        <pc:spChg chg="add mod">
          <ac:chgData name="Krik Soufiane" userId="d9a348e5-6593-4847-815a-eb2380136391" providerId="ADAL" clId="{9086C7C0-E64B-44D4-947F-4AA6735BE4F0}" dt="2024-01-30T08:48:02.033" v="53" actId="20577"/>
          <ac:spMkLst>
            <pc:docMk/>
            <pc:sldMk cId="560546613" sldId="256"/>
            <ac:spMk id="9" creationId="{D1B00B11-39C8-62FA-26A3-61325C4FAB14}"/>
          </ac:spMkLst>
        </pc:spChg>
        <pc:spChg chg="add mod">
          <ac:chgData name="Krik Soufiane" userId="d9a348e5-6593-4847-815a-eb2380136391" providerId="ADAL" clId="{9086C7C0-E64B-44D4-947F-4AA6735BE4F0}" dt="2024-01-30T08:52:43.564" v="214" actId="12788"/>
          <ac:spMkLst>
            <pc:docMk/>
            <pc:sldMk cId="560546613" sldId="256"/>
            <ac:spMk id="11" creationId="{90050C3E-FA78-2107-50B7-F81A83AAE615}"/>
          </ac:spMkLst>
        </pc:spChg>
        <pc:spChg chg="add mod">
          <ac:chgData name="Krik Soufiane" userId="d9a348e5-6593-4847-815a-eb2380136391" providerId="ADAL" clId="{9086C7C0-E64B-44D4-947F-4AA6735BE4F0}" dt="2024-01-30T09:36:35.018" v="852" actId="20577"/>
          <ac:spMkLst>
            <pc:docMk/>
            <pc:sldMk cId="560546613" sldId="256"/>
            <ac:spMk id="13" creationId="{9538FE33-4F15-D483-229A-495DA1F7C8D1}"/>
          </ac:spMkLst>
        </pc:spChg>
        <pc:spChg chg="del mod">
          <ac:chgData name="Krik Soufiane" userId="d9a348e5-6593-4847-815a-eb2380136391" providerId="ADAL" clId="{9086C7C0-E64B-44D4-947F-4AA6735BE4F0}" dt="2024-01-30T08:52:03.333" v="197" actId="478"/>
          <ac:spMkLst>
            <pc:docMk/>
            <pc:sldMk cId="560546613" sldId="256"/>
            <ac:spMk id="14" creationId="{27124DBE-A0E1-E568-3894-4F59E535DC41}"/>
          </ac:spMkLst>
        </pc:spChg>
        <pc:spChg chg="mod ord">
          <ac:chgData name="Krik Soufiane" userId="d9a348e5-6593-4847-815a-eb2380136391" providerId="ADAL" clId="{9086C7C0-E64B-44D4-947F-4AA6735BE4F0}" dt="2024-01-30T08:53:42.047" v="245" actId="20577"/>
          <ac:spMkLst>
            <pc:docMk/>
            <pc:sldMk cId="560546613" sldId="256"/>
            <ac:spMk id="17" creationId="{00FBF366-D322-D146-1271-02F1E2B8AF3B}"/>
          </ac:spMkLst>
        </pc:spChg>
        <pc:picChg chg="del">
          <ac:chgData name="Krik Soufiane" userId="d9a348e5-6593-4847-815a-eb2380136391" providerId="ADAL" clId="{9086C7C0-E64B-44D4-947F-4AA6735BE4F0}" dt="2024-01-30T08:48:16.529" v="55" actId="478"/>
          <ac:picMkLst>
            <pc:docMk/>
            <pc:sldMk cId="560546613" sldId="256"/>
            <ac:picMk id="2" creationId="{E036019D-624B-25FD-0F25-49386D7D1B2F}"/>
          </ac:picMkLst>
        </pc:picChg>
        <pc:picChg chg="del">
          <ac:chgData name="Krik Soufiane" userId="d9a348e5-6593-4847-815a-eb2380136391" providerId="ADAL" clId="{9086C7C0-E64B-44D4-947F-4AA6735BE4F0}" dt="2024-01-30T08:48:15.676" v="54" actId="478"/>
          <ac:picMkLst>
            <pc:docMk/>
            <pc:sldMk cId="560546613" sldId="256"/>
            <ac:picMk id="3" creationId="{E7250967-0136-558C-BD3C-C6E5834EA260}"/>
          </ac:picMkLst>
        </pc:picChg>
        <pc:picChg chg="del">
          <ac:chgData name="Krik Soufiane" userId="d9a348e5-6593-4847-815a-eb2380136391" providerId="ADAL" clId="{9086C7C0-E64B-44D4-947F-4AA6735BE4F0}" dt="2024-01-30T08:47:31.040" v="2" actId="478"/>
          <ac:picMkLst>
            <pc:docMk/>
            <pc:sldMk cId="560546613" sldId="256"/>
            <ac:picMk id="18" creationId="{7908B381-92E7-EDB6-54B7-77479DAB993B}"/>
          </ac:picMkLst>
        </pc:picChg>
      </pc:sldChg>
      <pc:sldChg chg="del">
        <pc:chgData name="Krik Soufiane" userId="d9a348e5-6593-4847-815a-eb2380136391" providerId="ADAL" clId="{9086C7C0-E64B-44D4-947F-4AA6735BE4F0}" dt="2024-01-30T09:01:05.913" v="340" actId="47"/>
        <pc:sldMkLst>
          <pc:docMk/>
          <pc:sldMk cId="2628311262" sldId="257"/>
        </pc:sldMkLst>
      </pc:sldChg>
      <pc:sldChg chg="del">
        <pc:chgData name="Krik Soufiane" userId="d9a348e5-6593-4847-815a-eb2380136391" providerId="ADAL" clId="{9086C7C0-E64B-44D4-947F-4AA6735BE4F0}" dt="2024-01-30T09:01:10.149" v="342" actId="47"/>
        <pc:sldMkLst>
          <pc:docMk/>
          <pc:sldMk cId="728014566" sldId="258"/>
        </pc:sldMkLst>
      </pc:sldChg>
      <pc:sldChg chg="del">
        <pc:chgData name="Krik Soufiane" userId="d9a348e5-6593-4847-815a-eb2380136391" providerId="ADAL" clId="{9086C7C0-E64B-44D4-947F-4AA6735BE4F0}" dt="2024-01-30T09:01:12.384" v="344" actId="47"/>
        <pc:sldMkLst>
          <pc:docMk/>
          <pc:sldMk cId="4152985773" sldId="259"/>
        </pc:sldMkLst>
      </pc:sldChg>
      <pc:sldChg chg="del">
        <pc:chgData name="Krik Soufiane" userId="d9a348e5-6593-4847-815a-eb2380136391" providerId="ADAL" clId="{9086C7C0-E64B-44D4-947F-4AA6735BE4F0}" dt="2024-01-30T09:01:11.701" v="343" actId="47"/>
        <pc:sldMkLst>
          <pc:docMk/>
          <pc:sldMk cId="1902674814" sldId="260"/>
        </pc:sldMkLst>
      </pc:sldChg>
      <pc:sldChg chg="del">
        <pc:chgData name="Krik Soufiane" userId="d9a348e5-6593-4847-815a-eb2380136391" providerId="ADAL" clId="{9086C7C0-E64B-44D4-947F-4AA6735BE4F0}" dt="2024-01-30T09:01:13.855" v="345" actId="47"/>
        <pc:sldMkLst>
          <pc:docMk/>
          <pc:sldMk cId="782255149" sldId="282"/>
        </pc:sldMkLst>
      </pc:sldChg>
      <pc:sldChg chg="addSp delSp modSp mod">
        <pc:chgData name="Krik Soufiane" userId="d9a348e5-6593-4847-815a-eb2380136391" providerId="ADAL" clId="{9086C7C0-E64B-44D4-947F-4AA6735BE4F0}" dt="2024-01-30T09:18:03.719" v="846" actId="1076"/>
        <pc:sldMkLst>
          <pc:docMk/>
          <pc:sldMk cId="2678543507" sldId="408"/>
        </pc:sldMkLst>
        <pc:spChg chg="del">
          <ac:chgData name="Krik Soufiane" userId="d9a348e5-6593-4847-815a-eb2380136391" providerId="ADAL" clId="{9086C7C0-E64B-44D4-947F-4AA6735BE4F0}" dt="2024-01-30T08:54:50.820" v="280" actId="478"/>
          <ac:spMkLst>
            <pc:docMk/>
            <pc:sldMk cId="2678543507" sldId="408"/>
            <ac:spMk id="3" creationId="{60D34516-F6B1-B314-FBE5-20CA8DC9B6E9}"/>
          </ac:spMkLst>
        </pc:spChg>
        <pc:spChg chg="del">
          <ac:chgData name="Krik Soufiane" userId="d9a348e5-6593-4847-815a-eb2380136391" providerId="ADAL" clId="{9086C7C0-E64B-44D4-947F-4AA6735BE4F0}" dt="2024-01-30T08:54:52.389" v="281" actId="478"/>
          <ac:spMkLst>
            <pc:docMk/>
            <pc:sldMk cId="2678543507" sldId="408"/>
            <ac:spMk id="5" creationId="{78CDFBC2-87FC-E763-16BB-A079E80F413E}"/>
          </ac:spMkLst>
        </pc:spChg>
        <pc:spChg chg="mod">
          <ac:chgData name="Krik Soufiane" userId="d9a348e5-6593-4847-815a-eb2380136391" providerId="ADAL" clId="{9086C7C0-E64B-44D4-947F-4AA6735BE4F0}" dt="2024-01-30T08:56:57.641" v="334" actId="14100"/>
          <ac:spMkLst>
            <pc:docMk/>
            <pc:sldMk cId="2678543507" sldId="408"/>
            <ac:spMk id="6" creationId="{2F909D63-F395-3723-4333-C6E1BAF9BC2B}"/>
          </ac:spMkLst>
        </pc:spChg>
        <pc:spChg chg="add del mod">
          <ac:chgData name="Krik Soufiane" userId="d9a348e5-6593-4847-815a-eb2380136391" providerId="ADAL" clId="{9086C7C0-E64B-44D4-947F-4AA6735BE4F0}" dt="2024-01-30T08:59:35.686" v="338" actId="478"/>
          <ac:spMkLst>
            <pc:docMk/>
            <pc:sldMk cId="2678543507" sldId="408"/>
            <ac:spMk id="13" creationId="{A23D28CA-71DB-2196-6DDD-3AAB425DBDB3}"/>
          </ac:spMkLst>
        </pc:spChg>
        <pc:spChg chg="add mod">
          <ac:chgData name="Krik Soufiane" userId="d9a348e5-6593-4847-815a-eb2380136391" providerId="ADAL" clId="{9086C7C0-E64B-44D4-947F-4AA6735BE4F0}" dt="2024-01-30T09:18:03.719" v="846" actId="1076"/>
          <ac:spMkLst>
            <pc:docMk/>
            <pc:sldMk cId="2678543507" sldId="408"/>
            <ac:spMk id="15" creationId="{D1CC1443-736E-B37A-C249-EA41F82C67F7}"/>
          </ac:spMkLst>
        </pc:spChg>
        <pc:grpChg chg="del">
          <ac:chgData name="Krik Soufiane" userId="d9a348e5-6593-4847-815a-eb2380136391" providerId="ADAL" clId="{9086C7C0-E64B-44D4-947F-4AA6735BE4F0}" dt="2024-01-30T08:54:53.102" v="282" actId="478"/>
          <ac:grpSpMkLst>
            <pc:docMk/>
            <pc:sldMk cId="2678543507" sldId="408"/>
            <ac:grpSpMk id="14" creationId="{59E74FEF-4338-64A2-730C-8309395A8D57}"/>
          </ac:grpSpMkLst>
        </pc:grpChg>
        <pc:picChg chg="del">
          <ac:chgData name="Krik Soufiane" userId="d9a348e5-6593-4847-815a-eb2380136391" providerId="ADAL" clId="{9086C7C0-E64B-44D4-947F-4AA6735BE4F0}" dt="2024-01-30T08:54:54.774" v="284" actId="478"/>
          <ac:picMkLst>
            <pc:docMk/>
            <pc:sldMk cId="2678543507" sldId="408"/>
            <ac:picMk id="2" creationId="{B8E4BF2C-61D2-74BE-F162-B9EC78E8473E}"/>
          </ac:picMkLst>
        </pc:picChg>
        <pc:cxnChg chg="del">
          <ac:chgData name="Krik Soufiane" userId="d9a348e5-6593-4847-815a-eb2380136391" providerId="ADAL" clId="{9086C7C0-E64B-44D4-947F-4AA6735BE4F0}" dt="2024-01-30T08:54:53.906" v="283" actId="478"/>
          <ac:cxnSpMkLst>
            <pc:docMk/>
            <pc:sldMk cId="2678543507" sldId="408"/>
            <ac:cxnSpMk id="10" creationId="{9FFE25CC-A1F8-949E-C9C6-A7D0B5FC5696}"/>
          </ac:cxnSpMkLst>
        </pc:cxnChg>
      </pc:sldChg>
      <pc:sldChg chg="addSp delSp modSp mod">
        <pc:chgData name="Krik Soufiane" userId="d9a348e5-6593-4847-815a-eb2380136391" providerId="ADAL" clId="{9086C7C0-E64B-44D4-947F-4AA6735BE4F0}" dt="2024-01-30T09:11:56.549" v="713" actId="1076"/>
        <pc:sldMkLst>
          <pc:docMk/>
          <pc:sldMk cId="4110558405" sldId="410"/>
        </pc:sldMkLst>
        <pc:spChg chg="del">
          <ac:chgData name="Krik Soufiane" userId="d9a348e5-6593-4847-815a-eb2380136391" providerId="ADAL" clId="{9086C7C0-E64B-44D4-947F-4AA6735BE4F0}" dt="2024-01-30T08:56:21.744" v="323" actId="478"/>
          <ac:spMkLst>
            <pc:docMk/>
            <pc:sldMk cId="4110558405" sldId="410"/>
            <ac:spMk id="3" creationId="{60D34516-F6B1-B314-FBE5-20CA8DC9B6E9}"/>
          </ac:spMkLst>
        </pc:spChg>
        <pc:spChg chg="mod">
          <ac:chgData name="Krik Soufiane" userId="d9a348e5-6593-4847-815a-eb2380136391" providerId="ADAL" clId="{9086C7C0-E64B-44D4-947F-4AA6735BE4F0}" dt="2024-01-30T08:56:37.623" v="330" actId="14100"/>
          <ac:spMkLst>
            <pc:docMk/>
            <pc:sldMk cId="4110558405" sldId="410"/>
            <ac:spMk id="6" creationId="{2F909D63-F395-3723-4333-C6E1BAF9BC2B}"/>
          </ac:spMkLst>
        </pc:spChg>
        <pc:spChg chg="mod">
          <ac:chgData name="Krik Soufiane" userId="d9a348e5-6593-4847-815a-eb2380136391" providerId="ADAL" clId="{9086C7C0-E64B-44D4-947F-4AA6735BE4F0}" dt="2024-01-30T09:03:02.674" v="361"/>
          <ac:spMkLst>
            <pc:docMk/>
            <pc:sldMk cId="4110558405" sldId="410"/>
            <ac:spMk id="8" creationId="{3BA2CDF8-C49F-4C2B-5301-4645D8092112}"/>
          </ac:spMkLst>
        </pc:spChg>
        <pc:spChg chg="mod">
          <ac:chgData name="Krik Soufiane" userId="d9a348e5-6593-4847-815a-eb2380136391" providerId="ADAL" clId="{9086C7C0-E64B-44D4-947F-4AA6735BE4F0}" dt="2024-01-30T09:03:08.366" v="362" actId="20577"/>
          <ac:spMkLst>
            <pc:docMk/>
            <pc:sldMk cId="4110558405" sldId="410"/>
            <ac:spMk id="11" creationId="{05AA016E-BED4-6711-B936-58AFB805F3D8}"/>
          </ac:spMkLst>
        </pc:spChg>
        <pc:spChg chg="mod">
          <ac:chgData name="Krik Soufiane" userId="d9a348e5-6593-4847-815a-eb2380136391" providerId="ADAL" clId="{9086C7C0-E64B-44D4-947F-4AA6735BE4F0}" dt="2024-01-30T09:05:23.479" v="392" actId="20577"/>
          <ac:spMkLst>
            <pc:docMk/>
            <pc:sldMk cId="4110558405" sldId="410"/>
            <ac:spMk id="12" creationId="{DD4C3D21-6850-0B1C-6EBA-CA94A2F0394F}"/>
          </ac:spMkLst>
        </pc:spChg>
        <pc:spChg chg="mod">
          <ac:chgData name="Krik Soufiane" userId="d9a348e5-6593-4847-815a-eb2380136391" providerId="ADAL" clId="{9086C7C0-E64B-44D4-947F-4AA6735BE4F0}" dt="2024-01-30T09:03:16.702" v="371" actId="20577"/>
          <ac:spMkLst>
            <pc:docMk/>
            <pc:sldMk cId="4110558405" sldId="410"/>
            <ac:spMk id="14" creationId="{61DB2A9A-9333-2FE5-5814-B4F565E77A78}"/>
          </ac:spMkLst>
        </pc:spChg>
        <pc:spChg chg="mod">
          <ac:chgData name="Krik Soufiane" userId="d9a348e5-6593-4847-815a-eb2380136391" providerId="ADAL" clId="{9086C7C0-E64B-44D4-947F-4AA6735BE4F0}" dt="2024-01-30T09:03:02.674" v="361"/>
          <ac:spMkLst>
            <pc:docMk/>
            <pc:sldMk cId="4110558405" sldId="410"/>
            <ac:spMk id="15" creationId="{56399E5C-4112-9F95-0DC2-F825511B214F}"/>
          </ac:spMkLst>
        </pc:spChg>
        <pc:spChg chg="mod">
          <ac:chgData name="Krik Soufiane" userId="d9a348e5-6593-4847-815a-eb2380136391" providerId="ADAL" clId="{9086C7C0-E64B-44D4-947F-4AA6735BE4F0}" dt="2024-01-30T09:03:02.674" v="361"/>
          <ac:spMkLst>
            <pc:docMk/>
            <pc:sldMk cId="4110558405" sldId="410"/>
            <ac:spMk id="17" creationId="{9503098D-CFD1-1F78-394C-AB4642530B13}"/>
          </ac:spMkLst>
        </pc:spChg>
        <pc:spChg chg="mod">
          <ac:chgData name="Krik Soufiane" userId="d9a348e5-6593-4847-815a-eb2380136391" providerId="ADAL" clId="{9086C7C0-E64B-44D4-947F-4AA6735BE4F0}" dt="2024-01-30T09:03:02.674" v="361"/>
          <ac:spMkLst>
            <pc:docMk/>
            <pc:sldMk cId="4110558405" sldId="410"/>
            <ac:spMk id="18" creationId="{B12803C3-69BB-2A90-5445-243D43DFF6FD}"/>
          </ac:spMkLst>
        </pc:spChg>
        <pc:spChg chg="mod">
          <ac:chgData name="Krik Soufiane" userId="d9a348e5-6593-4847-815a-eb2380136391" providerId="ADAL" clId="{9086C7C0-E64B-44D4-947F-4AA6735BE4F0}" dt="2024-01-30T09:03:02.674" v="361"/>
          <ac:spMkLst>
            <pc:docMk/>
            <pc:sldMk cId="4110558405" sldId="410"/>
            <ac:spMk id="20" creationId="{37DBED44-65E7-A71C-A275-4A12F51C3D26}"/>
          </ac:spMkLst>
        </pc:spChg>
        <pc:spChg chg="mod">
          <ac:chgData name="Krik Soufiane" userId="d9a348e5-6593-4847-815a-eb2380136391" providerId="ADAL" clId="{9086C7C0-E64B-44D4-947F-4AA6735BE4F0}" dt="2024-01-30T09:05:17.203" v="383" actId="20577"/>
          <ac:spMkLst>
            <pc:docMk/>
            <pc:sldMk cId="4110558405" sldId="410"/>
            <ac:spMk id="22" creationId="{DDE8E2A7-3569-3400-A6C1-DA96CABADD34}"/>
          </ac:spMkLst>
        </pc:spChg>
        <pc:spChg chg="mod">
          <ac:chgData name="Krik Soufiane" userId="d9a348e5-6593-4847-815a-eb2380136391" providerId="ADAL" clId="{9086C7C0-E64B-44D4-947F-4AA6735BE4F0}" dt="2024-01-30T09:03:02.674" v="361"/>
          <ac:spMkLst>
            <pc:docMk/>
            <pc:sldMk cId="4110558405" sldId="410"/>
            <ac:spMk id="31" creationId="{7FB514C4-E703-1D84-F194-A80E2096B0C8}"/>
          </ac:spMkLst>
        </pc:spChg>
        <pc:spChg chg="mod">
          <ac:chgData name="Krik Soufiane" userId="d9a348e5-6593-4847-815a-eb2380136391" providerId="ADAL" clId="{9086C7C0-E64B-44D4-947F-4AA6735BE4F0}" dt="2024-01-30T09:10:29.302" v="645" actId="2711"/>
          <ac:spMkLst>
            <pc:docMk/>
            <pc:sldMk cId="4110558405" sldId="410"/>
            <ac:spMk id="35" creationId="{6A8676A7-B373-4899-8867-69093458C906}"/>
          </ac:spMkLst>
        </pc:spChg>
        <pc:spChg chg="mod">
          <ac:chgData name="Krik Soufiane" userId="d9a348e5-6593-4847-815a-eb2380136391" providerId="ADAL" clId="{9086C7C0-E64B-44D4-947F-4AA6735BE4F0}" dt="2024-01-30T09:10:29.302" v="645" actId="2711"/>
          <ac:spMkLst>
            <pc:docMk/>
            <pc:sldMk cId="4110558405" sldId="410"/>
            <ac:spMk id="36" creationId="{96262ED2-3195-B586-FB4D-81F2CDF0EEE9}"/>
          </ac:spMkLst>
        </pc:spChg>
        <pc:spChg chg="mod">
          <ac:chgData name="Krik Soufiane" userId="d9a348e5-6593-4847-815a-eb2380136391" providerId="ADAL" clId="{9086C7C0-E64B-44D4-947F-4AA6735BE4F0}" dt="2024-01-30T09:10:29.302" v="645" actId="2711"/>
          <ac:spMkLst>
            <pc:docMk/>
            <pc:sldMk cId="4110558405" sldId="410"/>
            <ac:spMk id="37" creationId="{71FC3C55-C347-C37C-B135-EAA97CDA86BD}"/>
          </ac:spMkLst>
        </pc:spChg>
        <pc:spChg chg="mod">
          <ac:chgData name="Krik Soufiane" userId="d9a348e5-6593-4847-815a-eb2380136391" providerId="ADAL" clId="{9086C7C0-E64B-44D4-947F-4AA6735BE4F0}" dt="2024-01-30T09:10:29.302" v="645" actId="2711"/>
          <ac:spMkLst>
            <pc:docMk/>
            <pc:sldMk cId="4110558405" sldId="410"/>
            <ac:spMk id="38" creationId="{1F74D298-8801-8C2B-BAC6-B50A6CD2DED2}"/>
          </ac:spMkLst>
        </pc:spChg>
        <pc:spChg chg="mod">
          <ac:chgData name="Krik Soufiane" userId="d9a348e5-6593-4847-815a-eb2380136391" providerId="ADAL" clId="{9086C7C0-E64B-44D4-947F-4AA6735BE4F0}" dt="2024-01-30T09:10:29.302" v="645" actId="2711"/>
          <ac:spMkLst>
            <pc:docMk/>
            <pc:sldMk cId="4110558405" sldId="410"/>
            <ac:spMk id="39" creationId="{E77420D6-D183-072D-E487-472A99B31B99}"/>
          </ac:spMkLst>
        </pc:spChg>
        <pc:spChg chg="mod">
          <ac:chgData name="Krik Soufiane" userId="d9a348e5-6593-4847-815a-eb2380136391" providerId="ADAL" clId="{9086C7C0-E64B-44D4-947F-4AA6735BE4F0}" dt="2024-01-30T09:10:29.302" v="645" actId="2711"/>
          <ac:spMkLst>
            <pc:docMk/>
            <pc:sldMk cId="4110558405" sldId="410"/>
            <ac:spMk id="40" creationId="{4335B7C2-289B-1DF9-7B51-1F4DB50B1FB1}"/>
          </ac:spMkLst>
        </pc:spChg>
        <pc:spChg chg="mod">
          <ac:chgData name="Krik Soufiane" userId="d9a348e5-6593-4847-815a-eb2380136391" providerId="ADAL" clId="{9086C7C0-E64B-44D4-947F-4AA6735BE4F0}" dt="2024-01-30T09:10:29.302" v="645" actId="2711"/>
          <ac:spMkLst>
            <pc:docMk/>
            <pc:sldMk cId="4110558405" sldId="410"/>
            <ac:spMk id="41" creationId="{B3A2B3E4-7EA9-969C-1B82-5C670328E048}"/>
          </ac:spMkLst>
        </pc:spChg>
        <pc:spChg chg="mod">
          <ac:chgData name="Krik Soufiane" userId="d9a348e5-6593-4847-815a-eb2380136391" providerId="ADAL" clId="{9086C7C0-E64B-44D4-947F-4AA6735BE4F0}" dt="2024-01-30T09:10:29.302" v="645" actId="2711"/>
          <ac:spMkLst>
            <pc:docMk/>
            <pc:sldMk cId="4110558405" sldId="410"/>
            <ac:spMk id="42" creationId="{73F82FD6-84E8-4AB5-2D9D-6605DA0A813A}"/>
          </ac:spMkLst>
        </pc:spChg>
        <pc:spChg chg="add mod">
          <ac:chgData name="Krik Soufiane" userId="d9a348e5-6593-4847-815a-eb2380136391" providerId="ADAL" clId="{9086C7C0-E64B-44D4-947F-4AA6735BE4F0}" dt="2024-01-30T09:11:54.898" v="712" actId="1076"/>
          <ac:spMkLst>
            <pc:docMk/>
            <pc:sldMk cId="4110558405" sldId="410"/>
            <ac:spMk id="43" creationId="{835F2800-EBAC-F6B5-14EE-EF5C921CCEE8}"/>
          </ac:spMkLst>
        </pc:spChg>
        <pc:grpChg chg="add del mod">
          <ac:chgData name="Krik Soufiane" userId="d9a348e5-6593-4847-815a-eb2380136391" providerId="ADAL" clId="{9086C7C0-E64B-44D4-947F-4AA6735BE4F0}" dt="2024-01-30T09:10:47.742" v="646" actId="478"/>
          <ac:grpSpMkLst>
            <pc:docMk/>
            <pc:sldMk cId="4110558405" sldId="410"/>
            <ac:grpSpMk id="5" creationId="{3A8C1F5C-EDEF-D40E-1F85-78ED3EF72EFB}"/>
          </ac:grpSpMkLst>
        </pc:grpChg>
        <pc:grpChg chg="add del mod">
          <ac:chgData name="Krik Soufiane" userId="d9a348e5-6593-4847-815a-eb2380136391" providerId="ADAL" clId="{9086C7C0-E64B-44D4-947F-4AA6735BE4F0}" dt="2024-01-30T09:10:50.011" v="647" actId="478"/>
          <ac:grpSpMkLst>
            <pc:docMk/>
            <pc:sldMk cId="4110558405" sldId="410"/>
            <ac:grpSpMk id="33" creationId="{7B19FDD4-6C0B-DCB5-5946-E67E1B96573D}"/>
          </ac:grpSpMkLst>
        </pc:grpChg>
        <pc:grpChg chg="mod">
          <ac:chgData name="Krik Soufiane" userId="d9a348e5-6593-4847-815a-eb2380136391" providerId="ADAL" clId="{9086C7C0-E64B-44D4-947F-4AA6735BE4F0}" dt="2024-01-30T09:06:27.342" v="396"/>
          <ac:grpSpMkLst>
            <pc:docMk/>
            <pc:sldMk cId="4110558405" sldId="410"/>
            <ac:grpSpMk id="34" creationId="{E7E1FA43-513F-5EA7-C0C6-DC4C4A86FA4D}"/>
          </ac:grpSpMkLst>
        </pc:grpChg>
        <pc:picChg chg="del">
          <ac:chgData name="Krik Soufiane" userId="d9a348e5-6593-4847-815a-eb2380136391" providerId="ADAL" clId="{9086C7C0-E64B-44D4-947F-4AA6735BE4F0}" dt="2024-01-30T08:56:24.947" v="327" actId="478"/>
          <ac:picMkLst>
            <pc:docMk/>
            <pc:sldMk cId="4110558405" sldId="410"/>
            <ac:picMk id="13" creationId="{2A3B4AAD-91E6-33FF-5771-741B29BE209C}"/>
          </ac:picMkLst>
        </pc:picChg>
        <pc:picChg chg="del">
          <ac:chgData name="Krik Soufiane" userId="d9a348e5-6593-4847-815a-eb2380136391" providerId="ADAL" clId="{9086C7C0-E64B-44D4-947F-4AA6735BE4F0}" dt="2024-01-30T08:56:24.048" v="326" actId="478"/>
          <ac:picMkLst>
            <pc:docMk/>
            <pc:sldMk cId="4110558405" sldId="410"/>
            <ac:picMk id="16" creationId="{DCE1313C-CDB2-36BC-3A4E-3074A7E61ABE}"/>
          </ac:picMkLst>
        </pc:picChg>
        <pc:picChg chg="del">
          <ac:chgData name="Krik Soufiane" userId="d9a348e5-6593-4847-815a-eb2380136391" providerId="ADAL" clId="{9086C7C0-E64B-44D4-947F-4AA6735BE4F0}" dt="2024-01-30T08:56:22.638" v="324" actId="478"/>
          <ac:picMkLst>
            <pc:docMk/>
            <pc:sldMk cId="4110558405" sldId="410"/>
            <ac:picMk id="19" creationId="{C600D734-4280-D522-1F1B-5BC2458BC3E0}"/>
          </ac:picMkLst>
        </pc:picChg>
        <pc:picChg chg="del">
          <ac:chgData name="Krik Soufiane" userId="d9a348e5-6593-4847-815a-eb2380136391" providerId="ADAL" clId="{9086C7C0-E64B-44D4-947F-4AA6735BE4F0}" dt="2024-01-30T08:56:25.496" v="328" actId="478"/>
          <ac:picMkLst>
            <pc:docMk/>
            <pc:sldMk cId="4110558405" sldId="410"/>
            <ac:picMk id="21" creationId="{80E6EFE5-69AD-1E76-0BE1-56F7ED909B1D}"/>
          </ac:picMkLst>
        </pc:picChg>
        <pc:picChg chg="add mod">
          <ac:chgData name="Krik Soufiane" userId="d9a348e5-6593-4847-815a-eb2380136391" providerId="ADAL" clId="{9086C7C0-E64B-44D4-947F-4AA6735BE4F0}" dt="2024-01-30T09:11:56.549" v="713" actId="1076"/>
          <ac:picMkLst>
            <pc:docMk/>
            <pc:sldMk cId="4110558405" sldId="410"/>
            <ac:picMk id="32" creationId="{F70E42A4-86F1-BF35-5BE6-B652E46D6D25}"/>
          </ac:picMkLst>
        </pc:picChg>
        <pc:cxnChg chg="del">
          <ac:chgData name="Krik Soufiane" userId="d9a348e5-6593-4847-815a-eb2380136391" providerId="ADAL" clId="{9086C7C0-E64B-44D4-947F-4AA6735BE4F0}" dt="2024-01-30T08:56:23.502" v="325" actId="478"/>
          <ac:cxnSpMkLst>
            <pc:docMk/>
            <pc:sldMk cId="4110558405" sldId="410"/>
            <ac:cxnSpMk id="10" creationId="{9FFE25CC-A1F8-949E-C9C6-A7D0B5FC5696}"/>
          </ac:cxnSpMkLst>
        </pc:cxnChg>
        <pc:cxnChg chg="mod">
          <ac:chgData name="Krik Soufiane" userId="d9a348e5-6593-4847-815a-eb2380136391" providerId="ADAL" clId="{9086C7C0-E64B-44D4-947F-4AA6735BE4F0}" dt="2024-01-30T09:10:47.742" v="646" actId="478"/>
          <ac:cxnSpMkLst>
            <pc:docMk/>
            <pc:sldMk cId="4110558405" sldId="410"/>
            <ac:cxnSpMk id="23" creationId="{D90FF1AA-58C9-FC28-C2A5-E5B84F3B17B7}"/>
          </ac:cxnSpMkLst>
        </pc:cxnChg>
        <pc:cxnChg chg="mod">
          <ac:chgData name="Krik Soufiane" userId="d9a348e5-6593-4847-815a-eb2380136391" providerId="ADAL" clId="{9086C7C0-E64B-44D4-947F-4AA6735BE4F0}" dt="2024-01-30T09:10:47.742" v="646" actId="478"/>
          <ac:cxnSpMkLst>
            <pc:docMk/>
            <pc:sldMk cId="4110558405" sldId="410"/>
            <ac:cxnSpMk id="24" creationId="{9D2194A8-F7E2-887D-B52F-C179E94EC79A}"/>
          </ac:cxnSpMkLst>
        </pc:cxnChg>
        <pc:cxnChg chg="mod">
          <ac:chgData name="Krik Soufiane" userId="d9a348e5-6593-4847-815a-eb2380136391" providerId="ADAL" clId="{9086C7C0-E64B-44D4-947F-4AA6735BE4F0}" dt="2024-01-30T09:10:47.742" v="646" actId="478"/>
          <ac:cxnSpMkLst>
            <pc:docMk/>
            <pc:sldMk cId="4110558405" sldId="410"/>
            <ac:cxnSpMk id="25" creationId="{20884095-C5E7-9F88-969C-ABEAD30E2001}"/>
          </ac:cxnSpMkLst>
        </pc:cxnChg>
        <pc:cxnChg chg="mod">
          <ac:chgData name="Krik Soufiane" userId="d9a348e5-6593-4847-815a-eb2380136391" providerId="ADAL" clId="{9086C7C0-E64B-44D4-947F-4AA6735BE4F0}" dt="2024-01-30T09:10:47.742" v="646" actId="478"/>
          <ac:cxnSpMkLst>
            <pc:docMk/>
            <pc:sldMk cId="4110558405" sldId="410"/>
            <ac:cxnSpMk id="26" creationId="{DB9200E3-7FD2-5B56-E6B1-21BB4E5B3279}"/>
          </ac:cxnSpMkLst>
        </pc:cxnChg>
        <pc:cxnChg chg="mod">
          <ac:chgData name="Krik Soufiane" userId="d9a348e5-6593-4847-815a-eb2380136391" providerId="ADAL" clId="{9086C7C0-E64B-44D4-947F-4AA6735BE4F0}" dt="2024-01-30T09:10:47.742" v="646" actId="478"/>
          <ac:cxnSpMkLst>
            <pc:docMk/>
            <pc:sldMk cId="4110558405" sldId="410"/>
            <ac:cxnSpMk id="27" creationId="{CC2157FA-3AF3-D7D5-F95C-C322C6E54838}"/>
          </ac:cxnSpMkLst>
        </pc:cxnChg>
        <pc:cxnChg chg="mod">
          <ac:chgData name="Krik Soufiane" userId="d9a348e5-6593-4847-815a-eb2380136391" providerId="ADAL" clId="{9086C7C0-E64B-44D4-947F-4AA6735BE4F0}" dt="2024-01-30T09:10:47.742" v="646" actId="478"/>
          <ac:cxnSpMkLst>
            <pc:docMk/>
            <pc:sldMk cId="4110558405" sldId="410"/>
            <ac:cxnSpMk id="28" creationId="{6E9F157B-ABD0-B680-408D-1D918BFC7427}"/>
          </ac:cxnSpMkLst>
        </pc:cxnChg>
        <pc:cxnChg chg="mod">
          <ac:chgData name="Krik Soufiane" userId="d9a348e5-6593-4847-815a-eb2380136391" providerId="ADAL" clId="{9086C7C0-E64B-44D4-947F-4AA6735BE4F0}" dt="2024-01-30T09:10:47.742" v="646" actId="478"/>
          <ac:cxnSpMkLst>
            <pc:docMk/>
            <pc:sldMk cId="4110558405" sldId="410"/>
            <ac:cxnSpMk id="29" creationId="{F32C0C36-4A03-115A-ADAA-AB6C0C42F5AF}"/>
          </ac:cxnSpMkLst>
        </pc:cxnChg>
        <pc:cxnChg chg="mod">
          <ac:chgData name="Krik Soufiane" userId="d9a348e5-6593-4847-815a-eb2380136391" providerId="ADAL" clId="{9086C7C0-E64B-44D4-947F-4AA6735BE4F0}" dt="2024-01-30T09:10:47.742" v="646" actId="478"/>
          <ac:cxnSpMkLst>
            <pc:docMk/>
            <pc:sldMk cId="4110558405" sldId="410"/>
            <ac:cxnSpMk id="30" creationId="{C5CC1B91-2C6A-1E01-059D-7C6AA94EB720}"/>
          </ac:cxnSpMkLst>
        </pc:cxnChg>
      </pc:sldChg>
      <pc:sldChg chg="addSp delSp modSp mod">
        <pc:chgData name="Krik Soufiane" userId="d9a348e5-6593-4847-815a-eb2380136391" providerId="ADAL" clId="{9086C7C0-E64B-44D4-947F-4AA6735BE4F0}" dt="2024-01-30T09:17:54.928" v="844" actId="1076"/>
        <pc:sldMkLst>
          <pc:docMk/>
          <pc:sldMk cId="4137091388" sldId="411"/>
        </pc:sldMkLst>
        <pc:spChg chg="del">
          <ac:chgData name="Krik Soufiane" userId="d9a348e5-6593-4847-815a-eb2380136391" providerId="ADAL" clId="{9086C7C0-E64B-44D4-947F-4AA6735BE4F0}" dt="2024-01-30T08:55:17.240" v="302" actId="478"/>
          <ac:spMkLst>
            <pc:docMk/>
            <pc:sldMk cId="4137091388" sldId="411"/>
            <ac:spMk id="3" creationId="{60D34516-F6B1-B314-FBE5-20CA8DC9B6E9}"/>
          </ac:spMkLst>
        </pc:spChg>
        <pc:spChg chg="add mod">
          <ac:chgData name="Krik Soufiane" userId="d9a348e5-6593-4847-815a-eb2380136391" providerId="ADAL" clId="{9086C7C0-E64B-44D4-947F-4AA6735BE4F0}" dt="2024-01-30T09:17:54.928" v="844" actId="1076"/>
          <ac:spMkLst>
            <pc:docMk/>
            <pc:sldMk cId="4137091388" sldId="411"/>
            <ac:spMk id="5" creationId="{08F35FCE-B985-8E21-D7E9-C96788BD235B}"/>
          </ac:spMkLst>
        </pc:spChg>
        <pc:spChg chg="mod">
          <ac:chgData name="Krik Soufiane" userId="d9a348e5-6593-4847-815a-eb2380136391" providerId="ADAL" clId="{9086C7C0-E64B-44D4-947F-4AA6735BE4F0}" dt="2024-01-30T08:56:48.166" v="332" actId="14100"/>
          <ac:spMkLst>
            <pc:docMk/>
            <pc:sldMk cId="4137091388" sldId="411"/>
            <ac:spMk id="6" creationId="{2F909D63-F395-3723-4333-C6E1BAF9BC2B}"/>
          </ac:spMkLst>
        </pc:spChg>
        <pc:grpChg chg="del">
          <ac:chgData name="Krik Soufiane" userId="d9a348e5-6593-4847-815a-eb2380136391" providerId="ADAL" clId="{9086C7C0-E64B-44D4-947F-4AA6735BE4F0}" dt="2024-01-30T08:55:18.060" v="303" actId="478"/>
          <ac:grpSpMkLst>
            <pc:docMk/>
            <pc:sldMk cId="4137091388" sldId="411"/>
            <ac:grpSpMk id="27" creationId="{315E3029-B23F-F2FD-055E-8ECCE4975218}"/>
          </ac:grpSpMkLst>
        </pc:grpChg>
        <pc:picChg chg="del">
          <ac:chgData name="Krik Soufiane" userId="d9a348e5-6593-4847-815a-eb2380136391" providerId="ADAL" clId="{9086C7C0-E64B-44D4-947F-4AA6735BE4F0}" dt="2024-01-30T08:55:20.378" v="306" actId="478"/>
          <ac:picMkLst>
            <pc:docMk/>
            <pc:sldMk cId="4137091388" sldId="411"/>
            <ac:picMk id="2" creationId="{B8E4BF2C-61D2-74BE-F162-B9EC78E8473E}"/>
          </ac:picMkLst>
        </pc:picChg>
        <pc:picChg chg="del">
          <ac:chgData name="Krik Soufiane" userId="d9a348e5-6593-4847-815a-eb2380136391" providerId="ADAL" clId="{9086C7C0-E64B-44D4-947F-4AA6735BE4F0}" dt="2024-01-30T08:55:19.438" v="305" actId="478"/>
          <ac:picMkLst>
            <pc:docMk/>
            <pc:sldMk cId="4137091388" sldId="411"/>
            <ac:picMk id="13" creationId="{638D646B-A71C-4766-6CB5-AA7736EC69BB}"/>
          </ac:picMkLst>
        </pc:picChg>
        <pc:picChg chg="del">
          <ac:chgData name="Krik Soufiane" userId="d9a348e5-6593-4847-815a-eb2380136391" providerId="ADAL" clId="{9086C7C0-E64B-44D4-947F-4AA6735BE4F0}" dt="2024-01-30T08:55:18.677" v="304" actId="478"/>
          <ac:picMkLst>
            <pc:docMk/>
            <pc:sldMk cId="4137091388" sldId="411"/>
            <ac:picMk id="18" creationId="{4EC3A7EB-36DC-FE2A-941E-58645168F7B3}"/>
          </ac:picMkLst>
        </pc:picChg>
        <pc:cxnChg chg="del">
          <ac:chgData name="Krik Soufiane" userId="d9a348e5-6593-4847-815a-eb2380136391" providerId="ADAL" clId="{9086C7C0-E64B-44D4-947F-4AA6735BE4F0}" dt="2024-01-30T08:55:21.346" v="307" actId="478"/>
          <ac:cxnSpMkLst>
            <pc:docMk/>
            <pc:sldMk cId="4137091388" sldId="411"/>
            <ac:cxnSpMk id="10" creationId="{9FFE25CC-A1F8-949E-C9C6-A7D0B5FC5696}"/>
          </ac:cxnSpMkLst>
        </pc:cxnChg>
      </pc:sldChg>
      <pc:sldChg chg="del">
        <pc:chgData name="Krik Soufiane" userId="d9a348e5-6593-4847-815a-eb2380136391" providerId="ADAL" clId="{9086C7C0-E64B-44D4-947F-4AA6735BE4F0}" dt="2024-01-30T09:01:08.882" v="341" actId="47"/>
        <pc:sldMkLst>
          <pc:docMk/>
          <pc:sldMk cId="4068790496" sldId="456"/>
        </pc:sldMkLst>
      </pc:sldChg>
      <pc:sldChg chg="modSp add mod">
        <pc:chgData name="Krik Soufiane" userId="d9a348e5-6593-4847-815a-eb2380136391" providerId="ADAL" clId="{9086C7C0-E64B-44D4-947F-4AA6735BE4F0}" dt="2024-01-30T09:36:12.765" v="849" actId="790"/>
        <pc:sldMkLst>
          <pc:docMk/>
          <pc:sldMk cId="3585554217" sldId="457"/>
        </pc:sldMkLst>
        <pc:spChg chg="mod">
          <ac:chgData name="Krik Soufiane" userId="d9a348e5-6593-4847-815a-eb2380136391" providerId="ADAL" clId="{9086C7C0-E64B-44D4-947F-4AA6735BE4F0}" dt="2024-01-30T09:36:12.765" v="849" actId="790"/>
          <ac:spMkLst>
            <pc:docMk/>
            <pc:sldMk cId="3585554217" sldId="457"/>
            <ac:spMk id="9" creationId="{D1B00B11-39C8-62FA-26A3-61325C4FAB14}"/>
          </ac:spMkLst>
        </pc:spChg>
      </pc:sldChg>
      <pc:sldChg chg="addSp delSp modSp add mod">
        <pc:chgData name="Krik Soufiane" userId="d9a348e5-6593-4847-815a-eb2380136391" providerId="ADAL" clId="{9086C7C0-E64B-44D4-947F-4AA6735BE4F0}" dt="2024-01-30T09:18:13.262" v="848" actId="1076"/>
        <pc:sldMkLst>
          <pc:docMk/>
          <pc:sldMk cId="3716395080" sldId="458"/>
        </pc:sldMkLst>
        <pc:spChg chg="add mod">
          <ac:chgData name="Krik Soufiane" userId="d9a348e5-6593-4847-815a-eb2380136391" providerId="ADAL" clId="{9086C7C0-E64B-44D4-947F-4AA6735BE4F0}" dt="2024-01-30T09:18:13.262" v="848" actId="1076"/>
          <ac:spMkLst>
            <pc:docMk/>
            <pc:sldMk cId="3716395080" sldId="458"/>
            <ac:spMk id="3" creationId="{0D4B37B8-5AB6-B95C-CF32-99950089DAC2}"/>
          </ac:spMkLst>
        </pc:spChg>
        <pc:spChg chg="mod">
          <ac:chgData name="Krik Soufiane" userId="d9a348e5-6593-4847-815a-eb2380136391" providerId="ADAL" clId="{9086C7C0-E64B-44D4-947F-4AA6735BE4F0}" dt="2024-01-30T09:01:49.515" v="360" actId="20577"/>
          <ac:spMkLst>
            <pc:docMk/>
            <pc:sldMk cId="3716395080" sldId="458"/>
            <ac:spMk id="6" creationId="{2F909D63-F395-3723-4333-C6E1BAF9BC2B}"/>
          </ac:spMkLst>
        </pc:spChg>
        <pc:spChg chg="del mod topLvl">
          <ac:chgData name="Krik Soufiane" userId="d9a348e5-6593-4847-815a-eb2380136391" providerId="ADAL" clId="{9086C7C0-E64B-44D4-947F-4AA6735BE4F0}" dt="2024-01-30T09:16:43.888" v="837" actId="478"/>
          <ac:spMkLst>
            <pc:docMk/>
            <pc:sldMk cId="3716395080" sldId="458"/>
            <ac:spMk id="10" creationId="{B3BD6920-9C0B-C0DB-3D56-23A95B17189A}"/>
          </ac:spMkLst>
        </pc:spChg>
        <pc:grpChg chg="add del mod">
          <ac:chgData name="Krik Soufiane" userId="d9a348e5-6593-4847-815a-eb2380136391" providerId="ADAL" clId="{9086C7C0-E64B-44D4-947F-4AA6735BE4F0}" dt="2024-01-30T09:16:40.852" v="836" actId="165"/>
          <ac:grpSpMkLst>
            <pc:docMk/>
            <pc:sldMk cId="3716395080" sldId="458"/>
            <ac:grpSpMk id="5" creationId="{06B4846D-9A05-D445-38AF-F2C7A6BEEF0F}"/>
          </ac:grpSpMkLst>
        </pc:grpChg>
        <pc:picChg chg="del mod topLvl">
          <ac:chgData name="Krik Soufiane" userId="d9a348e5-6593-4847-815a-eb2380136391" providerId="ADAL" clId="{9086C7C0-E64B-44D4-947F-4AA6735BE4F0}" dt="2024-01-30T09:17:44.526" v="842" actId="478"/>
          <ac:picMkLst>
            <pc:docMk/>
            <pc:sldMk cId="3716395080" sldId="458"/>
            <ac:picMk id="8" creationId="{8539A57B-59ED-62F6-12C5-256FDE29181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18BC77-DAB0-EFBB-0F42-D1A5FE0EA0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0D4DFC-376D-0E34-6591-32B0545D8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B4D45-6A0B-4052-A158-CAF48C8B5F0D}" type="datetimeFigureOut">
              <a:rPr lang="en-US" smtClean="0"/>
              <a:t>2/5/24</a:t>
            </a:fld>
            <a:endParaRPr lang="en-US"/>
          </a:p>
        </p:txBody>
      </p:sp>
      <p:sp>
        <p:nvSpPr>
          <p:cNvPr id="4" name="Footer Placeholder 3">
            <a:extLst>
              <a:ext uri="{FF2B5EF4-FFF2-40B4-BE49-F238E27FC236}">
                <a16:creationId xmlns:a16="http://schemas.microsoft.com/office/drawing/2014/main" id="{6DF7225B-AB40-CDF5-CBFF-0F2C403A92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27449F-30CC-085F-5286-F57E22B246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A43E38-AD35-440C-978B-E0ECFE8CEA3B}" type="slidenum">
              <a:rPr lang="en-US" smtClean="0"/>
              <a:t>‹#›</a:t>
            </a:fld>
            <a:endParaRPr lang="en-US"/>
          </a:p>
        </p:txBody>
      </p:sp>
    </p:spTree>
    <p:extLst>
      <p:ext uri="{BB962C8B-B14F-4D97-AF65-F5344CB8AC3E}">
        <p14:creationId xmlns:p14="http://schemas.microsoft.com/office/powerpoint/2010/main" val="3481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3F345-F58A-4876-B969-AEEFCC42651A}" type="datetimeFigureOut">
              <a:rPr lang="en-US" smtClean="0"/>
              <a:t>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078A5-5118-4882-9509-71FFCDD1949A}" type="slidenum">
              <a:rPr lang="en-US" smtClean="0"/>
              <a:t>‹#›</a:t>
            </a:fld>
            <a:endParaRPr lang="en-US"/>
          </a:p>
        </p:txBody>
      </p:sp>
    </p:spTree>
    <p:extLst>
      <p:ext uri="{BB962C8B-B14F-4D97-AF65-F5344CB8AC3E}">
        <p14:creationId xmlns:p14="http://schemas.microsoft.com/office/powerpoint/2010/main" val="258590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839078A5-5118-4882-9509-71FFCDD1949A}" type="slidenum">
              <a:rPr lang="en-US" smtClean="0"/>
              <a:t>2</a:t>
            </a:fld>
            <a:endParaRPr lang="en-US"/>
          </a:p>
        </p:txBody>
      </p:sp>
    </p:spTree>
    <p:extLst>
      <p:ext uri="{BB962C8B-B14F-4D97-AF65-F5344CB8AC3E}">
        <p14:creationId xmlns:p14="http://schemas.microsoft.com/office/powerpoint/2010/main" val="120824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B98D-12C6-5E58-03E7-BD455A0EE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14C9A0-8B2C-1C74-DC66-D328E65A8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0C84E-1137-16B7-AB96-ACC636F20F3F}"/>
              </a:ext>
            </a:extLst>
          </p:cNvPr>
          <p:cNvSpPr>
            <a:spLocks noGrp="1"/>
          </p:cNvSpPr>
          <p:nvPr>
            <p:ph type="dt" sz="half" idx="10"/>
          </p:nvPr>
        </p:nvSpPr>
        <p:spPr/>
        <p:txBody>
          <a:bodyPr/>
          <a:lstStyle/>
          <a:p>
            <a:fld id="{E4B473B6-5088-431C-81FE-A4467F3B0914}" type="datetime1">
              <a:rPr lang="en-US" smtClean="0"/>
              <a:t>2/5/24</a:t>
            </a:fld>
            <a:endParaRPr lang="en-US"/>
          </a:p>
        </p:txBody>
      </p:sp>
      <p:sp>
        <p:nvSpPr>
          <p:cNvPr id="5" name="Footer Placeholder 4">
            <a:extLst>
              <a:ext uri="{FF2B5EF4-FFF2-40B4-BE49-F238E27FC236}">
                <a16:creationId xmlns:a16="http://schemas.microsoft.com/office/drawing/2014/main" id="{B40F898B-6529-BAD0-DD79-2711A100C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6FA22-4AF8-DA27-34FD-07CDC9D1996A}"/>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46569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996E-A222-88E2-ECD5-237DB2D48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D03AF7-6B14-B007-B809-31FAA52D34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5FB47-E275-E23E-89FE-3AE74CE4F004}"/>
              </a:ext>
            </a:extLst>
          </p:cNvPr>
          <p:cNvSpPr>
            <a:spLocks noGrp="1"/>
          </p:cNvSpPr>
          <p:nvPr>
            <p:ph type="dt" sz="half" idx="10"/>
          </p:nvPr>
        </p:nvSpPr>
        <p:spPr/>
        <p:txBody>
          <a:bodyPr/>
          <a:lstStyle/>
          <a:p>
            <a:fld id="{86532FE8-1700-41A2-8427-BF5C7B1878E4}" type="datetime1">
              <a:rPr lang="en-US" smtClean="0"/>
              <a:t>2/5/24</a:t>
            </a:fld>
            <a:endParaRPr lang="en-US"/>
          </a:p>
        </p:txBody>
      </p:sp>
      <p:sp>
        <p:nvSpPr>
          <p:cNvPr id="5" name="Footer Placeholder 4">
            <a:extLst>
              <a:ext uri="{FF2B5EF4-FFF2-40B4-BE49-F238E27FC236}">
                <a16:creationId xmlns:a16="http://schemas.microsoft.com/office/drawing/2014/main" id="{D4DDF8CA-97B6-810F-B227-7CEEB8A78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43F27-5AE8-DF93-FA15-ED424280CC71}"/>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129839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98865-0D7B-8605-7DB9-8708AF7E3D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054DBA-2036-89D4-394F-2ADC0D7BB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34A64-A4AE-FC36-3F0E-9BBBF2B94964}"/>
              </a:ext>
            </a:extLst>
          </p:cNvPr>
          <p:cNvSpPr>
            <a:spLocks noGrp="1"/>
          </p:cNvSpPr>
          <p:nvPr>
            <p:ph type="dt" sz="half" idx="10"/>
          </p:nvPr>
        </p:nvSpPr>
        <p:spPr/>
        <p:txBody>
          <a:bodyPr/>
          <a:lstStyle/>
          <a:p>
            <a:fld id="{0E2B397D-4D99-4579-A03C-A69F79845DF3}" type="datetime1">
              <a:rPr lang="en-US" smtClean="0"/>
              <a:t>2/5/24</a:t>
            </a:fld>
            <a:endParaRPr lang="en-US"/>
          </a:p>
        </p:txBody>
      </p:sp>
      <p:sp>
        <p:nvSpPr>
          <p:cNvPr id="5" name="Footer Placeholder 4">
            <a:extLst>
              <a:ext uri="{FF2B5EF4-FFF2-40B4-BE49-F238E27FC236}">
                <a16:creationId xmlns:a16="http://schemas.microsoft.com/office/drawing/2014/main" id="{97FA41D9-43F8-C3D2-DBEF-32814E6A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31C37-2E97-8496-C192-7D5776BD5C34}"/>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137181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E2B6-43F8-2FDB-7C29-D62C4A4EF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D9A85-1519-6A78-E5B3-95E751C2D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6B03D-39B4-21EE-4564-7A97ABECC799}"/>
              </a:ext>
            </a:extLst>
          </p:cNvPr>
          <p:cNvSpPr>
            <a:spLocks noGrp="1"/>
          </p:cNvSpPr>
          <p:nvPr>
            <p:ph type="dt" sz="half" idx="10"/>
          </p:nvPr>
        </p:nvSpPr>
        <p:spPr/>
        <p:txBody>
          <a:bodyPr/>
          <a:lstStyle/>
          <a:p>
            <a:fld id="{15D10959-A9BC-410C-BD57-F2935F5644D5}" type="datetime1">
              <a:rPr lang="en-US" smtClean="0"/>
              <a:t>2/5/24</a:t>
            </a:fld>
            <a:endParaRPr lang="en-US"/>
          </a:p>
        </p:txBody>
      </p:sp>
      <p:sp>
        <p:nvSpPr>
          <p:cNvPr id="5" name="Footer Placeholder 4">
            <a:extLst>
              <a:ext uri="{FF2B5EF4-FFF2-40B4-BE49-F238E27FC236}">
                <a16:creationId xmlns:a16="http://schemas.microsoft.com/office/drawing/2014/main" id="{B665F35C-5090-FA48-BDDC-9DE0BB620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1D1C4-B9D5-F4CE-A845-387B5AF712EB}"/>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29494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382C-06D1-4BB4-A239-E4136E5B1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931D61-4641-7EE2-581A-F1E5B1AE9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A288D-4972-E8B7-1DEB-C43F00FDE6EA}"/>
              </a:ext>
            </a:extLst>
          </p:cNvPr>
          <p:cNvSpPr>
            <a:spLocks noGrp="1"/>
          </p:cNvSpPr>
          <p:nvPr>
            <p:ph type="dt" sz="half" idx="10"/>
          </p:nvPr>
        </p:nvSpPr>
        <p:spPr/>
        <p:txBody>
          <a:bodyPr/>
          <a:lstStyle/>
          <a:p>
            <a:fld id="{E8661A2A-EFCE-42A5-8C17-81B9718959C1}" type="datetime1">
              <a:rPr lang="en-US" smtClean="0"/>
              <a:t>2/5/24</a:t>
            </a:fld>
            <a:endParaRPr lang="en-US"/>
          </a:p>
        </p:txBody>
      </p:sp>
      <p:sp>
        <p:nvSpPr>
          <p:cNvPr id="5" name="Footer Placeholder 4">
            <a:extLst>
              <a:ext uri="{FF2B5EF4-FFF2-40B4-BE49-F238E27FC236}">
                <a16:creationId xmlns:a16="http://schemas.microsoft.com/office/drawing/2014/main" id="{F999E720-506F-2DB6-3DE0-497797710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48E4F-4DFD-E086-4C22-D3024FCE22F6}"/>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38046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9AB3-F7D2-F9FB-2F65-1F491EA16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C2F7C-9F55-3823-94BB-F57D9E3B6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A60C63-8332-7229-3106-CD99BFECAF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2BE77E-4A77-1EB4-2A41-650D416EDF3B}"/>
              </a:ext>
            </a:extLst>
          </p:cNvPr>
          <p:cNvSpPr>
            <a:spLocks noGrp="1"/>
          </p:cNvSpPr>
          <p:nvPr>
            <p:ph type="dt" sz="half" idx="10"/>
          </p:nvPr>
        </p:nvSpPr>
        <p:spPr/>
        <p:txBody>
          <a:bodyPr/>
          <a:lstStyle/>
          <a:p>
            <a:fld id="{C4B74F2A-2CA4-47C8-8531-F5282438261C}" type="datetime1">
              <a:rPr lang="en-US" smtClean="0"/>
              <a:t>2/5/24</a:t>
            </a:fld>
            <a:endParaRPr lang="en-US"/>
          </a:p>
        </p:txBody>
      </p:sp>
      <p:sp>
        <p:nvSpPr>
          <p:cNvPr id="6" name="Footer Placeholder 5">
            <a:extLst>
              <a:ext uri="{FF2B5EF4-FFF2-40B4-BE49-F238E27FC236}">
                <a16:creationId xmlns:a16="http://schemas.microsoft.com/office/drawing/2014/main" id="{47938788-92C0-3576-0AF1-17DDF01BC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796D9-9669-2B02-1E1F-90B3B820488C}"/>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74638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FED1-4814-830C-DA18-5D9989159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A8371C-B0B4-9D93-65DB-74B790C09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757D5-9CEF-DBFD-2AD7-23C8FC167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BAC3E-DC10-3219-CA93-469FE7A2F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F6813-A1A5-6526-5EDF-E056305D31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18BA4-9E76-DAE4-C9AD-0B4684026332}"/>
              </a:ext>
            </a:extLst>
          </p:cNvPr>
          <p:cNvSpPr>
            <a:spLocks noGrp="1"/>
          </p:cNvSpPr>
          <p:nvPr>
            <p:ph type="dt" sz="half" idx="10"/>
          </p:nvPr>
        </p:nvSpPr>
        <p:spPr/>
        <p:txBody>
          <a:bodyPr/>
          <a:lstStyle/>
          <a:p>
            <a:fld id="{C75265B0-6360-41BB-8819-BEF0FE15759B}" type="datetime1">
              <a:rPr lang="en-US" smtClean="0"/>
              <a:t>2/5/24</a:t>
            </a:fld>
            <a:endParaRPr lang="en-US"/>
          </a:p>
        </p:txBody>
      </p:sp>
      <p:sp>
        <p:nvSpPr>
          <p:cNvPr id="8" name="Footer Placeholder 7">
            <a:extLst>
              <a:ext uri="{FF2B5EF4-FFF2-40B4-BE49-F238E27FC236}">
                <a16:creationId xmlns:a16="http://schemas.microsoft.com/office/drawing/2014/main" id="{3F2B3597-9B89-D927-84D0-32300C8435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C7AF1E-FB11-C76F-1EBE-1CCE56816E9F}"/>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1052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E0BD-51D0-A794-2163-4E6F74C3BC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B4D2A4-7657-CAC6-7860-0A8AD8970E13}"/>
              </a:ext>
            </a:extLst>
          </p:cNvPr>
          <p:cNvSpPr>
            <a:spLocks noGrp="1"/>
          </p:cNvSpPr>
          <p:nvPr>
            <p:ph type="dt" sz="half" idx="10"/>
          </p:nvPr>
        </p:nvSpPr>
        <p:spPr/>
        <p:txBody>
          <a:bodyPr/>
          <a:lstStyle/>
          <a:p>
            <a:fld id="{B20C0E8C-1BC3-4450-97F6-5AF1FD7FF086}" type="datetime1">
              <a:rPr lang="en-US" smtClean="0"/>
              <a:t>2/5/24</a:t>
            </a:fld>
            <a:endParaRPr lang="en-US"/>
          </a:p>
        </p:txBody>
      </p:sp>
      <p:sp>
        <p:nvSpPr>
          <p:cNvPr id="4" name="Footer Placeholder 3">
            <a:extLst>
              <a:ext uri="{FF2B5EF4-FFF2-40B4-BE49-F238E27FC236}">
                <a16:creationId xmlns:a16="http://schemas.microsoft.com/office/drawing/2014/main" id="{96D92874-894C-F5FC-C8AB-492365DD65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03C61B-E1F9-6975-DB25-5F47F7DA7D4E}"/>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20670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CA9F22-5BA8-95E3-B52D-385EFCA9AEBD}"/>
              </a:ext>
            </a:extLst>
          </p:cNvPr>
          <p:cNvSpPr>
            <a:spLocks noGrp="1"/>
          </p:cNvSpPr>
          <p:nvPr>
            <p:ph type="dt" sz="half" idx="10"/>
          </p:nvPr>
        </p:nvSpPr>
        <p:spPr/>
        <p:txBody>
          <a:bodyPr/>
          <a:lstStyle/>
          <a:p>
            <a:fld id="{10E15C55-D26F-4E42-A632-8955F1CF0D05}" type="datetime1">
              <a:rPr lang="en-US" smtClean="0"/>
              <a:t>2/5/24</a:t>
            </a:fld>
            <a:endParaRPr lang="en-US"/>
          </a:p>
        </p:txBody>
      </p:sp>
      <p:sp>
        <p:nvSpPr>
          <p:cNvPr id="3" name="Footer Placeholder 2">
            <a:extLst>
              <a:ext uri="{FF2B5EF4-FFF2-40B4-BE49-F238E27FC236}">
                <a16:creationId xmlns:a16="http://schemas.microsoft.com/office/drawing/2014/main" id="{AEE8A928-C472-779F-73DE-D053DEFEBE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7314B-AE2D-89F0-6B62-2103527A0BA6}"/>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368371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87E8-B983-1671-A389-ED14D84AD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0074F4-5B63-0C08-934F-CFDB27ED4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352388-5D46-6A4A-EE96-1170A9EB0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1C857-A1FE-5A5D-D14A-5E94BE96BF70}"/>
              </a:ext>
            </a:extLst>
          </p:cNvPr>
          <p:cNvSpPr>
            <a:spLocks noGrp="1"/>
          </p:cNvSpPr>
          <p:nvPr>
            <p:ph type="dt" sz="half" idx="10"/>
          </p:nvPr>
        </p:nvSpPr>
        <p:spPr/>
        <p:txBody>
          <a:bodyPr/>
          <a:lstStyle/>
          <a:p>
            <a:fld id="{9CE1EE3E-08A6-4498-8939-5134C363AEBC}" type="datetime1">
              <a:rPr lang="en-US" smtClean="0"/>
              <a:t>2/5/24</a:t>
            </a:fld>
            <a:endParaRPr lang="en-US"/>
          </a:p>
        </p:txBody>
      </p:sp>
      <p:sp>
        <p:nvSpPr>
          <p:cNvPr id="6" name="Footer Placeholder 5">
            <a:extLst>
              <a:ext uri="{FF2B5EF4-FFF2-40B4-BE49-F238E27FC236}">
                <a16:creationId xmlns:a16="http://schemas.microsoft.com/office/drawing/2014/main" id="{CC6FE216-5D62-4694-05DE-51037D680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968AE-850F-3233-886E-582A8C4454D4}"/>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353366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3320-8FFD-4C08-7340-934B69BAD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CE24B6-99AE-DE75-EB4B-42F486355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0A597-EE53-3AAC-3694-6B62C1ADD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83A0F-BE02-8AD2-7A60-7664DCB7BE7A}"/>
              </a:ext>
            </a:extLst>
          </p:cNvPr>
          <p:cNvSpPr>
            <a:spLocks noGrp="1"/>
          </p:cNvSpPr>
          <p:nvPr>
            <p:ph type="dt" sz="half" idx="10"/>
          </p:nvPr>
        </p:nvSpPr>
        <p:spPr/>
        <p:txBody>
          <a:bodyPr/>
          <a:lstStyle/>
          <a:p>
            <a:fld id="{5AFDEC5B-E7EF-4C11-9532-E1E2D62A3D4A}" type="datetime1">
              <a:rPr lang="en-US" smtClean="0"/>
              <a:t>2/5/24</a:t>
            </a:fld>
            <a:endParaRPr lang="en-US"/>
          </a:p>
        </p:txBody>
      </p:sp>
      <p:sp>
        <p:nvSpPr>
          <p:cNvPr id="6" name="Footer Placeholder 5">
            <a:extLst>
              <a:ext uri="{FF2B5EF4-FFF2-40B4-BE49-F238E27FC236}">
                <a16:creationId xmlns:a16="http://schemas.microsoft.com/office/drawing/2014/main" id="{06CAB39C-2CE6-5B1E-E092-38EDAC1FE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71EB9-9385-D144-56BD-487A4FF50F26}"/>
              </a:ext>
            </a:extLst>
          </p:cNvPr>
          <p:cNvSpPr>
            <a:spLocks noGrp="1"/>
          </p:cNvSpPr>
          <p:nvPr>
            <p:ph type="sldNum" sz="quarter" idx="12"/>
          </p:nvPr>
        </p:nvSpPr>
        <p:spPr/>
        <p:txBody>
          <a:bodyPr/>
          <a:lstStyle/>
          <a:p>
            <a:fld id="{98B2BF01-A06F-43C2-948C-52304E213754}" type="slidenum">
              <a:rPr lang="en-US" smtClean="0"/>
              <a:t>‹#›</a:t>
            </a:fld>
            <a:endParaRPr lang="en-US"/>
          </a:p>
        </p:txBody>
      </p:sp>
    </p:spTree>
    <p:extLst>
      <p:ext uri="{BB962C8B-B14F-4D97-AF65-F5344CB8AC3E}">
        <p14:creationId xmlns:p14="http://schemas.microsoft.com/office/powerpoint/2010/main" val="303980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05FC9-2857-48D6-7A37-C8558282B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218AA-8F70-D276-6847-8AF1A74D1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AF791-BE4D-28FA-812D-66B32D875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DCB53-0C16-42B6-8DD4-A99479FF6029}" type="datetime1">
              <a:rPr lang="en-US" smtClean="0"/>
              <a:t>2/5/24</a:t>
            </a:fld>
            <a:endParaRPr lang="en-US"/>
          </a:p>
        </p:txBody>
      </p:sp>
      <p:sp>
        <p:nvSpPr>
          <p:cNvPr id="5" name="Footer Placeholder 4">
            <a:extLst>
              <a:ext uri="{FF2B5EF4-FFF2-40B4-BE49-F238E27FC236}">
                <a16:creationId xmlns:a16="http://schemas.microsoft.com/office/drawing/2014/main" id="{2F1376BA-168C-0B30-0825-97D3930AF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C31CC-1471-00D4-A683-A73528696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2BF01-A06F-43C2-948C-52304E213754}" type="slidenum">
              <a:rPr lang="en-US" smtClean="0"/>
              <a:t>‹#›</a:t>
            </a:fld>
            <a:endParaRPr lang="en-US"/>
          </a:p>
        </p:txBody>
      </p:sp>
    </p:spTree>
    <p:extLst>
      <p:ext uri="{BB962C8B-B14F-4D97-AF65-F5344CB8AC3E}">
        <p14:creationId xmlns:p14="http://schemas.microsoft.com/office/powerpoint/2010/main" val="309833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0F1A60E-6FAE-6B62-C08A-A55D37A9CEC5}"/>
              </a:ext>
            </a:extLst>
          </p:cNvPr>
          <p:cNvGrpSpPr/>
          <p:nvPr/>
        </p:nvGrpSpPr>
        <p:grpSpPr>
          <a:xfrm>
            <a:off x="0" y="-6980"/>
            <a:ext cx="12192000" cy="1268864"/>
            <a:chOff x="0" y="-6980"/>
            <a:chExt cx="12192000" cy="1268864"/>
          </a:xfrm>
        </p:grpSpPr>
        <p:sp>
          <p:nvSpPr>
            <p:cNvPr id="5" name="Rectangle 4">
              <a:extLst>
                <a:ext uri="{FF2B5EF4-FFF2-40B4-BE49-F238E27FC236}">
                  <a16:creationId xmlns:a16="http://schemas.microsoft.com/office/drawing/2014/main" id="{0B2DA45E-8986-7AA1-F743-E4616D08F5F1}"/>
                </a:ext>
              </a:extLst>
            </p:cNvPr>
            <p:cNvSpPr/>
            <p:nvPr/>
          </p:nvSpPr>
          <p:spPr>
            <a:xfrm>
              <a:off x="2949246" y="0"/>
              <a:ext cx="9242754" cy="1161290"/>
            </a:xfrm>
            <a:prstGeom prst="rect">
              <a:avLst/>
            </a:prstGeom>
            <a:solidFill>
              <a:srgbClr val="148FAB"/>
            </a:solidFill>
            <a:ln>
              <a:solidFill>
                <a:srgbClr val="148F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39A5C7-6047-FB9F-DE6B-3641B13CD77A}"/>
                </a:ext>
              </a:extLst>
            </p:cNvPr>
            <p:cNvSpPr txBox="1"/>
            <p:nvPr/>
          </p:nvSpPr>
          <p:spPr>
            <a:xfrm>
              <a:off x="2949246" y="61555"/>
              <a:ext cx="9242754" cy="1200329"/>
            </a:xfrm>
            <a:prstGeom prst="rect">
              <a:avLst/>
            </a:prstGeom>
            <a:noFill/>
          </p:spPr>
          <p:txBody>
            <a:bodyPr wrap="square" rtlCol="0" anchor="ctr">
              <a:spAutoFit/>
            </a:bodyPr>
            <a:lstStyle/>
            <a:p>
              <a:r>
                <a:rPr lang="en-US" sz="3600" dirty="0">
                  <a:latin typeface="Arial Black" panose="020B0A04020102020204" pitchFamily="34" charset="0"/>
                </a:rPr>
                <a:t>Basics of </a:t>
              </a:r>
              <a:r>
                <a:rPr lang="en-US" sz="3600" dirty="0">
                  <a:solidFill>
                    <a:schemeClr val="bg1"/>
                  </a:solidFill>
                  <a:latin typeface="Arial Black" panose="020B0A04020102020204" pitchFamily="34" charset="0"/>
                </a:rPr>
                <a:t>Physical computing:</a:t>
              </a:r>
            </a:p>
            <a:p>
              <a:pPr algn="r"/>
              <a:r>
                <a:rPr lang="en-US" sz="3600" dirty="0">
                  <a:solidFill>
                    <a:schemeClr val="bg1"/>
                  </a:solidFill>
                  <a:latin typeface="Arial Black" panose="020B0A04020102020204" pitchFamily="34" charset="0"/>
                </a:rPr>
                <a:t>Maker Lab</a:t>
              </a:r>
              <a:endParaRPr lang="ko-KR" altLang="en-US" sz="3600" dirty="0">
                <a:solidFill>
                  <a:schemeClr val="bg1"/>
                </a:solidFill>
                <a:latin typeface="Arial Black" panose="020B0A04020102020204" pitchFamily="34" charset="0"/>
              </a:endParaRPr>
            </a:p>
          </p:txBody>
        </p:sp>
        <p:pic>
          <p:nvPicPr>
            <p:cNvPr id="15" name="Picture 14">
              <a:extLst>
                <a:ext uri="{FF2B5EF4-FFF2-40B4-BE49-F238E27FC236}">
                  <a16:creationId xmlns:a16="http://schemas.microsoft.com/office/drawing/2014/main" id="{C1D39E76-A1BE-F2F4-C7D4-7151C877F0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06" t="12403" r="5263" b="12403"/>
            <a:stretch/>
          </p:blipFill>
          <p:spPr>
            <a:xfrm>
              <a:off x="0" y="-6980"/>
              <a:ext cx="2950686" cy="799365"/>
            </a:xfrm>
            <a:prstGeom prst="rect">
              <a:avLst/>
            </a:prstGeom>
          </p:spPr>
        </p:pic>
      </p:grpSp>
      <p:sp>
        <p:nvSpPr>
          <p:cNvPr id="9" name="Rectangle 8">
            <a:extLst>
              <a:ext uri="{FF2B5EF4-FFF2-40B4-BE49-F238E27FC236}">
                <a16:creationId xmlns:a16="http://schemas.microsoft.com/office/drawing/2014/main" id="{D1B00B11-39C8-62FA-26A3-61325C4FAB14}"/>
              </a:ext>
            </a:extLst>
          </p:cNvPr>
          <p:cNvSpPr/>
          <p:nvPr/>
        </p:nvSpPr>
        <p:spPr>
          <a:xfrm>
            <a:off x="0" y="706877"/>
            <a:ext cx="8498874" cy="61511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Photo (</a:t>
            </a:r>
            <a:r>
              <a:rPr lang="it-IT" dirty="0" err="1"/>
              <a:t>your</a:t>
            </a:r>
            <a:r>
              <a:rPr lang="it-IT" dirty="0"/>
              <a:t> </a:t>
            </a:r>
            <a:r>
              <a:rPr lang="it-IT" dirty="0" err="1"/>
              <a:t>prototype</a:t>
            </a:r>
            <a:r>
              <a:rPr lang="it-IT" dirty="0"/>
              <a:t> </a:t>
            </a:r>
            <a:r>
              <a:rPr lang="it-IT" dirty="0" err="1"/>
              <a:t>would</a:t>
            </a:r>
            <a:r>
              <a:rPr lang="it-IT" dirty="0"/>
              <a:t> be </a:t>
            </a:r>
            <a:r>
              <a:rPr lang="it-IT" dirty="0" err="1"/>
              <a:t>perfect</a:t>
            </a:r>
            <a:r>
              <a:rPr lang="it-IT" dirty="0"/>
              <a:t>)</a:t>
            </a:r>
            <a:endParaRPr lang="en-US" dirty="0"/>
          </a:p>
        </p:txBody>
      </p:sp>
      <p:sp>
        <p:nvSpPr>
          <p:cNvPr id="11" name="TextBox 10">
            <a:extLst>
              <a:ext uri="{FF2B5EF4-FFF2-40B4-BE49-F238E27FC236}">
                <a16:creationId xmlns:a16="http://schemas.microsoft.com/office/drawing/2014/main" id="{90050C3E-FA78-2107-50B7-F81A83AAE615}"/>
              </a:ext>
            </a:extLst>
          </p:cNvPr>
          <p:cNvSpPr txBox="1"/>
          <p:nvPr/>
        </p:nvSpPr>
        <p:spPr>
          <a:xfrm>
            <a:off x="8498874" y="6208479"/>
            <a:ext cx="3693126" cy="646331"/>
          </a:xfrm>
          <a:prstGeom prst="rect">
            <a:avLst/>
          </a:prstGeom>
          <a:noFill/>
        </p:spPr>
        <p:txBody>
          <a:bodyPr wrap="square">
            <a:spAutoFit/>
          </a:bodyPr>
          <a:lstStyle/>
          <a:p>
            <a:pPr algn="ctr"/>
            <a:r>
              <a:rPr lang="it-IT" dirty="0" err="1">
                <a:latin typeface="Times New Roman" panose="02020603050405020304" pitchFamily="18" charset="0"/>
                <a:ea typeface="SimSun" panose="02010600030101010101" pitchFamily="2" charset="-122"/>
              </a:rPr>
              <a:t>MakerLab</a:t>
            </a:r>
            <a:r>
              <a:rPr lang="it-IT" dirty="0">
                <a:latin typeface="Times New Roman" panose="02020603050405020304" pitchFamily="18" charset="0"/>
                <a:ea typeface="SimSun" panose="02010600030101010101" pitchFamily="2" charset="-122"/>
              </a:rPr>
              <a:t> </a:t>
            </a:r>
            <a:r>
              <a:rPr lang="it-IT" dirty="0" err="1">
                <a:latin typeface="Times New Roman" panose="02020603050405020304" pitchFamily="18" charset="0"/>
                <a:ea typeface="SimSun" panose="02010600030101010101" pitchFamily="2" charset="-122"/>
              </a:rPr>
              <a:t>Final</a:t>
            </a:r>
            <a:r>
              <a:rPr lang="it-IT" dirty="0">
                <a:latin typeface="Times New Roman" panose="02020603050405020304" pitchFamily="18" charset="0"/>
                <a:ea typeface="SimSun" panose="02010600030101010101" pitchFamily="2" charset="-122"/>
              </a:rPr>
              <a:t> project</a:t>
            </a:r>
          </a:p>
          <a:p>
            <a:pPr algn="ctr"/>
            <a:r>
              <a:rPr lang="it-IT" dirty="0">
                <a:latin typeface="Times New Roman" panose="02020603050405020304" pitchFamily="18" charset="0"/>
                <a:ea typeface="SimSun" panose="02010600030101010101" pitchFamily="2" charset="-122"/>
              </a:rPr>
              <a:t>2023-2024</a:t>
            </a:r>
            <a:endParaRPr lang="en-US" dirty="0">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00FBF366-D322-D146-1271-02F1E2B8AF3B}"/>
              </a:ext>
            </a:extLst>
          </p:cNvPr>
          <p:cNvSpPr txBox="1"/>
          <p:nvPr/>
        </p:nvSpPr>
        <p:spPr>
          <a:xfrm>
            <a:off x="8498874" y="3264886"/>
            <a:ext cx="3693126" cy="2416046"/>
          </a:xfrm>
          <a:prstGeom prst="rect">
            <a:avLst/>
          </a:prstGeom>
          <a:noFill/>
        </p:spPr>
        <p:txBody>
          <a:bodyPr wrap="square">
            <a:spAutoFit/>
          </a:bodyPr>
          <a:lstStyle/>
          <a:p>
            <a:pPr algn="ctr"/>
            <a:r>
              <a:rPr lang="it-IT" altLang="ko-KR" dirty="0">
                <a:solidFill>
                  <a:schemeClr val="tx1"/>
                </a:solidFill>
              </a:rPr>
              <a:t>Group #</a:t>
            </a:r>
            <a:r>
              <a:rPr lang="it-IT" altLang="ko-KR" dirty="0"/>
              <a:t>45</a:t>
            </a:r>
            <a:endParaRPr lang="it-IT" altLang="ko-KR" dirty="0">
              <a:solidFill>
                <a:schemeClr val="tx1"/>
              </a:solidFill>
            </a:endParaRPr>
          </a:p>
          <a:p>
            <a:pPr algn="ctr"/>
            <a:r>
              <a:rPr lang="it-IT" altLang="ko-KR" dirty="0">
                <a:solidFill>
                  <a:schemeClr val="tx1"/>
                </a:solidFill>
              </a:rPr>
              <a:t>Daniel F. </a:t>
            </a:r>
            <a:r>
              <a:rPr lang="it-IT" altLang="ko-KR" dirty="0"/>
              <a:t>Di Bella</a:t>
            </a:r>
            <a:endParaRPr lang="it-IT" altLang="ko-KR" dirty="0">
              <a:solidFill>
                <a:schemeClr val="tx1"/>
              </a:solidFill>
            </a:endParaRPr>
          </a:p>
          <a:p>
            <a:pPr algn="ctr"/>
            <a:r>
              <a:rPr lang="it-IT" altLang="ko-KR" dirty="0"/>
              <a:t>Fabio Vitalba</a:t>
            </a:r>
            <a:endParaRPr lang="en-US" altLang="ko-KR" dirty="0">
              <a:solidFill>
                <a:schemeClr val="tx1"/>
              </a:solidFill>
            </a:endParaRPr>
          </a:p>
          <a:p>
            <a:pPr algn="ctr"/>
            <a:endParaRPr lang="en-US" altLang="ko-KR" sz="2700" dirty="0">
              <a:solidFill>
                <a:schemeClr val="tx1"/>
              </a:solidFill>
            </a:endParaRPr>
          </a:p>
          <a:p>
            <a:pPr algn="ctr"/>
            <a:r>
              <a:rPr lang="en-US" sz="1800" dirty="0">
                <a:solidFill>
                  <a:schemeClr val="tx1"/>
                </a:solidFill>
                <a:effectLst/>
                <a:latin typeface="Times New Roman" panose="02020603050405020304" pitchFamily="18" charset="0"/>
                <a:ea typeface="SimSun" panose="02010600030101010101" pitchFamily="2" charset="-122"/>
              </a:rPr>
              <a:t>Faculty of Engineering, Free University of </a:t>
            </a:r>
            <a:r>
              <a:rPr lang="en-US" sz="1800" dirty="0" err="1">
                <a:solidFill>
                  <a:schemeClr val="tx1"/>
                </a:solidFill>
                <a:effectLst/>
                <a:latin typeface="Times New Roman" panose="02020603050405020304" pitchFamily="18" charset="0"/>
                <a:ea typeface="SimSun" panose="02010600030101010101" pitchFamily="2" charset="-122"/>
              </a:rPr>
              <a:t>Bozen</a:t>
            </a:r>
            <a:r>
              <a:rPr lang="en-US" sz="1800" dirty="0">
                <a:solidFill>
                  <a:schemeClr val="tx1"/>
                </a:solidFill>
                <a:effectLst/>
                <a:latin typeface="Times New Roman" panose="02020603050405020304" pitchFamily="18" charset="0"/>
                <a:ea typeface="SimSun" panose="02010600030101010101" pitchFamily="2" charset="-122"/>
              </a:rPr>
              <a:t>-Bolzano</a:t>
            </a:r>
          </a:p>
          <a:p>
            <a:pPr algn="ctr"/>
            <a:r>
              <a:rPr lang="en-US" sz="1600" dirty="0" err="1">
                <a:latin typeface="Times New Roman" panose="02020603050405020304" pitchFamily="18" charset="0"/>
                <a:ea typeface="SimSun" panose="02010600030101010101" pitchFamily="2" charset="-122"/>
              </a:rPr>
              <a:t>fvitalba@unibz.it</a:t>
            </a:r>
            <a:endParaRPr lang="en-US" sz="1600" dirty="0">
              <a:latin typeface="Times New Roman" panose="02020603050405020304" pitchFamily="18" charset="0"/>
              <a:ea typeface="SimSun" panose="02010600030101010101" pitchFamily="2" charset="-122"/>
            </a:endParaRPr>
          </a:p>
          <a:p>
            <a:pPr algn="ctr"/>
            <a:r>
              <a:rPr lang="en-US" sz="1600" dirty="0" err="1">
                <a:solidFill>
                  <a:schemeClr val="tx1"/>
                </a:solidFill>
                <a:effectLst/>
                <a:latin typeface="Times New Roman" panose="02020603050405020304" pitchFamily="18" charset="0"/>
                <a:ea typeface="SimSun" panose="02010600030101010101" pitchFamily="2" charset="-122"/>
              </a:rPr>
              <a:t>ddibella@unibz.it</a:t>
            </a:r>
            <a:endParaRPr lang="en-US" sz="1600" dirty="0">
              <a:solidFill>
                <a:schemeClr val="tx1"/>
              </a:solidFill>
              <a:effectLst/>
              <a:latin typeface="Times New Roman" panose="02020603050405020304" pitchFamily="18" charset="0"/>
              <a:ea typeface="SimSun" panose="02010600030101010101" pitchFamily="2" charset="-122"/>
            </a:endParaRPr>
          </a:p>
        </p:txBody>
      </p:sp>
      <p:sp>
        <p:nvSpPr>
          <p:cNvPr id="13" name="TextBox 12">
            <a:extLst>
              <a:ext uri="{FF2B5EF4-FFF2-40B4-BE49-F238E27FC236}">
                <a16:creationId xmlns:a16="http://schemas.microsoft.com/office/drawing/2014/main" id="{9538FE33-4F15-D483-229A-495DA1F7C8D1}"/>
              </a:ext>
            </a:extLst>
          </p:cNvPr>
          <p:cNvSpPr txBox="1"/>
          <p:nvPr/>
        </p:nvSpPr>
        <p:spPr>
          <a:xfrm>
            <a:off x="8498874" y="1458004"/>
            <a:ext cx="3693126" cy="830997"/>
          </a:xfrm>
          <a:prstGeom prst="rect">
            <a:avLst/>
          </a:prstGeom>
          <a:noFill/>
        </p:spPr>
        <p:txBody>
          <a:bodyPr wrap="square">
            <a:spAutoFit/>
          </a:bodyPr>
          <a:lstStyle/>
          <a:p>
            <a:pPr algn="ctr"/>
            <a:r>
              <a:rPr lang="it-IT" altLang="ko-KR" sz="2400" b="1" dirty="0">
                <a:solidFill>
                  <a:schemeClr val="tx1"/>
                </a:solidFill>
              </a:rPr>
              <a:t>TITLE:</a:t>
            </a:r>
          </a:p>
          <a:p>
            <a:pPr algn="ctr"/>
            <a:r>
              <a:rPr lang="it-IT" altLang="ko-KR" sz="2400" b="1" dirty="0"/>
              <a:t>FIM</a:t>
            </a:r>
            <a:endParaRPr lang="en-US" altLang="ko-KR" sz="2400" b="1" dirty="0">
              <a:solidFill>
                <a:schemeClr val="tx1"/>
              </a:solidFill>
            </a:endParaRPr>
          </a:p>
        </p:txBody>
      </p:sp>
    </p:spTree>
    <p:extLst>
      <p:ext uri="{BB962C8B-B14F-4D97-AF65-F5344CB8AC3E}">
        <p14:creationId xmlns:p14="http://schemas.microsoft.com/office/powerpoint/2010/main" val="56054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0C6BB8-CCB7-E54D-DDEC-5865FA1372A1}"/>
              </a:ext>
            </a:extLst>
          </p:cNvPr>
          <p:cNvGrpSpPr/>
          <p:nvPr/>
        </p:nvGrpSpPr>
        <p:grpSpPr>
          <a:xfrm>
            <a:off x="0" y="0"/>
            <a:ext cx="12192001" cy="1161290"/>
            <a:chOff x="0" y="0"/>
            <a:chExt cx="12192001" cy="1161290"/>
          </a:xfrm>
        </p:grpSpPr>
        <p:sp>
          <p:nvSpPr>
            <p:cNvPr id="4" name="Rectangle 3">
              <a:extLst>
                <a:ext uri="{FF2B5EF4-FFF2-40B4-BE49-F238E27FC236}">
                  <a16:creationId xmlns:a16="http://schemas.microsoft.com/office/drawing/2014/main" id="{B5FDD0E2-F6F8-52F9-0011-B3DCF7C6DA26}"/>
                </a:ext>
              </a:extLst>
            </p:cNvPr>
            <p:cNvSpPr/>
            <p:nvPr/>
          </p:nvSpPr>
          <p:spPr>
            <a:xfrm>
              <a:off x="0" y="0"/>
              <a:ext cx="12192000" cy="1161290"/>
            </a:xfrm>
            <a:prstGeom prst="rect">
              <a:avLst/>
            </a:prstGeom>
            <a:solidFill>
              <a:srgbClr val="148FAB"/>
            </a:solidFill>
            <a:ln>
              <a:solidFill>
                <a:srgbClr val="148F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909D63-F395-3723-4333-C6E1BAF9BC2B}"/>
                </a:ext>
              </a:extLst>
            </p:cNvPr>
            <p:cNvSpPr txBox="1"/>
            <p:nvPr/>
          </p:nvSpPr>
          <p:spPr>
            <a:xfrm>
              <a:off x="1" y="257480"/>
              <a:ext cx="12192000" cy="646331"/>
            </a:xfrm>
            <a:prstGeom prst="rect">
              <a:avLst/>
            </a:prstGeom>
            <a:noFill/>
          </p:spPr>
          <p:txBody>
            <a:bodyPr wrap="square" rtlCol="0" anchor="ctr">
              <a:spAutoFit/>
            </a:bodyPr>
            <a:lstStyle/>
            <a:p>
              <a:pPr algn="r"/>
              <a:r>
                <a:rPr lang="en-US" sz="3600" dirty="0">
                  <a:latin typeface="Arial Black" panose="020B0A04020102020204" pitchFamily="34" charset="0"/>
                </a:rPr>
                <a:t>FIM: </a:t>
              </a:r>
              <a:r>
                <a:rPr lang="en-US" sz="3600" dirty="0">
                  <a:solidFill>
                    <a:schemeClr val="bg1"/>
                  </a:solidFill>
                  <a:latin typeface="Arial Black" panose="020B0A04020102020204" pitchFamily="34" charset="0"/>
                </a:rPr>
                <a:t>The Idea</a:t>
              </a:r>
              <a:endParaRPr lang="ko-KR" altLang="en-US" sz="3600" dirty="0">
                <a:solidFill>
                  <a:schemeClr val="bg1"/>
                </a:solidFill>
                <a:latin typeface="Arial Black" panose="020B0A04020102020204" pitchFamily="34" charset="0"/>
              </a:endParaRPr>
            </a:p>
          </p:txBody>
        </p:sp>
      </p:grpSp>
      <p:cxnSp>
        <p:nvCxnSpPr>
          <p:cNvPr id="9" name="Straight Connector 8">
            <a:extLst>
              <a:ext uri="{FF2B5EF4-FFF2-40B4-BE49-F238E27FC236}">
                <a16:creationId xmlns:a16="http://schemas.microsoft.com/office/drawing/2014/main" id="{0FFB3CA8-480F-944E-E9F6-EAB5EE3827C4}"/>
              </a:ext>
            </a:extLst>
          </p:cNvPr>
          <p:cNvCxnSpPr/>
          <p:nvPr/>
        </p:nvCxnSpPr>
        <p:spPr>
          <a:xfrm>
            <a:off x="0" y="1316236"/>
            <a:ext cx="12192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Slide Number Placeholder 15">
            <a:extLst>
              <a:ext uri="{FF2B5EF4-FFF2-40B4-BE49-F238E27FC236}">
                <a16:creationId xmlns:a16="http://schemas.microsoft.com/office/drawing/2014/main" id="{92278013-160F-29FA-A705-AF08A83DDD72}"/>
              </a:ext>
            </a:extLst>
          </p:cNvPr>
          <p:cNvSpPr>
            <a:spLocks noGrp="1"/>
          </p:cNvSpPr>
          <p:nvPr>
            <p:ph type="sldNum" sz="quarter" idx="12"/>
          </p:nvPr>
        </p:nvSpPr>
        <p:spPr/>
        <p:txBody>
          <a:bodyPr/>
          <a:lstStyle/>
          <a:p>
            <a:fld id="{98B2BF01-A06F-43C2-948C-52304E213754}" type="slidenum">
              <a:rPr lang="en-US" smtClean="0"/>
              <a:t>2</a:t>
            </a:fld>
            <a:endParaRPr lang="en-US"/>
          </a:p>
        </p:txBody>
      </p:sp>
      <p:sp>
        <p:nvSpPr>
          <p:cNvPr id="15" name="TextBox 14">
            <a:extLst>
              <a:ext uri="{FF2B5EF4-FFF2-40B4-BE49-F238E27FC236}">
                <a16:creationId xmlns:a16="http://schemas.microsoft.com/office/drawing/2014/main" id="{D1CC1443-736E-B37A-C249-EA41F82C67F7}"/>
              </a:ext>
            </a:extLst>
          </p:cNvPr>
          <p:cNvSpPr txBox="1"/>
          <p:nvPr/>
        </p:nvSpPr>
        <p:spPr>
          <a:xfrm>
            <a:off x="626833" y="1771267"/>
            <a:ext cx="10938333" cy="400110"/>
          </a:xfrm>
          <a:prstGeom prst="rect">
            <a:avLst/>
          </a:prstGeom>
          <a:noFill/>
        </p:spPr>
        <p:txBody>
          <a:bodyPr wrap="square" rtlCol="0">
            <a:spAutoFit/>
          </a:bodyPr>
          <a:lstStyle/>
          <a:p>
            <a:pPr algn="ctr"/>
            <a:r>
              <a:rPr lang="en-US" sz="2000" b="1" dirty="0"/>
              <a:t>FIM is a tool to reduce food waste in households while providing an overview of the stored items.</a:t>
            </a:r>
          </a:p>
        </p:txBody>
      </p:sp>
      <p:sp>
        <p:nvSpPr>
          <p:cNvPr id="2" name="TextBox 1">
            <a:extLst>
              <a:ext uri="{FF2B5EF4-FFF2-40B4-BE49-F238E27FC236}">
                <a16:creationId xmlns:a16="http://schemas.microsoft.com/office/drawing/2014/main" id="{5083002A-B694-DD9E-06DE-10AE2AFF9E9B}"/>
              </a:ext>
            </a:extLst>
          </p:cNvPr>
          <p:cNvSpPr txBox="1"/>
          <p:nvPr/>
        </p:nvSpPr>
        <p:spPr>
          <a:xfrm>
            <a:off x="5746376" y="3971365"/>
            <a:ext cx="1958613" cy="369332"/>
          </a:xfrm>
          <a:prstGeom prst="rect">
            <a:avLst/>
          </a:prstGeom>
          <a:noFill/>
        </p:spPr>
        <p:txBody>
          <a:bodyPr wrap="none" rtlCol="0">
            <a:spAutoFit/>
          </a:bodyPr>
          <a:lstStyle/>
          <a:p>
            <a:r>
              <a:rPr lang="en-IT" dirty="0"/>
              <a:t>IMAGE of List View</a:t>
            </a:r>
          </a:p>
        </p:txBody>
      </p:sp>
    </p:spTree>
    <p:extLst>
      <p:ext uri="{BB962C8B-B14F-4D97-AF65-F5344CB8AC3E}">
        <p14:creationId xmlns:p14="http://schemas.microsoft.com/office/powerpoint/2010/main" val="267854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0C6BB8-CCB7-E54D-DDEC-5865FA1372A1}"/>
              </a:ext>
            </a:extLst>
          </p:cNvPr>
          <p:cNvGrpSpPr/>
          <p:nvPr/>
        </p:nvGrpSpPr>
        <p:grpSpPr>
          <a:xfrm>
            <a:off x="0" y="0"/>
            <a:ext cx="12192001" cy="1161290"/>
            <a:chOff x="0" y="0"/>
            <a:chExt cx="12192001" cy="1161290"/>
          </a:xfrm>
        </p:grpSpPr>
        <p:sp>
          <p:nvSpPr>
            <p:cNvPr id="4" name="Rectangle 3">
              <a:extLst>
                <a:ext uri="{FF2B5EF4-FFF2-40B4-BE49-F238E27FC236}">
                  <a16:creationId xmlns:a16="http://schemas.microsoft.com/office/drawing/2014/main" id="{B5FDD0E2-F6F8-52F9-0011-B3DCF7C6DA26}"/>
                </a:ext>
              </a:extLst>
            </p:cNvPr>
            <p:cNvSpPr/>
            <p:nvPr/>
          </p:nvSpPr>
          <p:spPr>
            <a:xfrm>
              <a:off x="0" y="0"/>
              <a:ext cx="12192000" cy="1161290"/>
            </a:xfrm>
            <a:prstGeom prst="rect">
              <a:avLst/>
            </a:prstGeom>
            <a:solidFill>
              <a:srgbClr val="148FAB"/>
            </a:solidFill>
            <a:ln>
              <a:solidFill>
                <a:srgbClr val="148F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909D63-F395-3723-4333-C6E1BAF9BC2B}"/>
                </a:ext>
              </a:extLst>
            </p:cNvPr>
            <p:cNvSpPr txBox="1"/>
            <p:nvPr/>
          </p:nvSpPr>
          <p:spPr>
            <a:xfrm>
              <a:off x="1" y="257480"/>
              <a:ext cx="12192000" cy="646331"/>
            </a:xfrm>
            <a:prstGeom prst="rect">
              <a:avLst/>
            </a:prstGeom>
            <a:noFill/>
          </p:spPr>
          <p:txBody>
            <a:bodyPr wrap="square" rtlCol="0" anchor="ctr">
              <a:spAutoFit/>
            </a:bodyPr>
            <a:lstStyle/>
            <a:p>
              <a:pPr algn="r"/>
              <a:r>
                <a:rPr lang="en-US" sz="3600" dirty="0">
                  <a:latin typeface="Arial Black" panose="020B0A04020102020204" pitchFamily="34" charset="0"/>
                </a:rPr>
                <a:t>FIM: </a:t>
              </a:r>
              <a:r>
                <a:rPr lang="en-US" sz="3600" dirty="0">
                  <a:solidFill>
                    <a:schemeClr val="bg1"/>
                  </a:solidFill>
                  <a:latin typeface="Arial Black" panose="020B0A04020102020204" pitchFamily="34" charset="0"/>
                </a:rPr>
                <a:t>Motivation</a:t>
              </a:r>
              <a:endParaRPr lang="ko-KR" altLang="en-US" sz="3600" dirty="0">
                <a:solidFill>
                  <a:schemeClr val="bg1"/>
                </a:solidFill>
                <a:latin typeface="Arial Black" panose="020B0A04020102020204" pitchFamily="34" charset="0"/>
              </a:endParaRPr>
            </a:p>
          </p:txBody>
        </p:sp>
      </p:grpSp>
      <p:cxnSp>
        <p:nvCxnSpPr>
          <p:cNvPr id="9" name="Straight Connector 8">
            <a:extLst>
              <a:ext uri="{FF2B5EF4-FFF2-40B4-BE49-F238E27FC236}">
                <a16:creationId xmlns:a16="http://schemas.microsoft.com/office/drawing/2014/main" id="{0FFB3CA8-480F-944E-E9F6-EAB5EE3827C4}"/>
              </a:ext>
            </a:extLst>
          </p:cNvPr>
          <p:cNvCxnSpPr/>
          <p:nvPr/>
        </p:nvCxnSpPr>
        <p:spPr>
          <a:xfrm>
            <a:off x="0" y="1316236"/>
            <a:ext cx="12192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E762BB1-0B53-3203-D3CF-B1135CEA5557}"/>
              </a:ext>
            </a:extLst>
          </p:cNvPr>
          <p:cNvGrpSpPr/>
          <p:nvPr/>
        </p:nvGrpSpPr>
        <p:grpSpPr>
          <a:xfrm>
            <a:off x="4506280" y="2651107"/>
            <a:ext cx="751350" cy="1338920"/>
            <a:chOff x="1948803" y="1268760"/>
            <a:chExt cx="751350" cy="1338920"/>
          </a:xfrm>
        </p:grpSpPr>
        <p:sp>
          <p:nvSpPr>
            <p:cNvPr id="22" name="Rectangle 21">
              <a:extLst>
                <a:ext uri="{FF2B5EF4-FFF2-40B4-BE49-F238E27FC236}">
                  <a16:creationId xmlns:a16="http://schemas.microsoft.com/office/drawing/2014/main" id="{DB72E58C-7701-ED5B-70BE-36E5CC74387F}"/>
                </a:ext>
              </a:extLst>
            </p:cNvPr>
            <p:cNvSpPr/>
            <p:nvPr/>
          </p:nvSpPr>
          <p:spPr>
            <a:xfrm>
              <a:off x="1948803" y="1268760"/>
              <a:ext cx="456513"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B64BD3-919F-16B0-4EF5-6024AC313BC8}"/>
                </a:ext>
              </a:extLst>
            </p:cNvPr>
            <p:cNvSpPr/>
            <p:nvPr/>
          </p:nvSpPr>
          <p:spPr>
            <a:xfrm>
              <a:off x="2172755" y="1457809"/>
              <a:ext cx="456513"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1DF6B2-6FCD-A145-09C6-0C7EC6AB7D53}"/>
                </a:ext>
              </a:extLst>
            </p:cNvPr>
            <p:cNvSpPr/>
            <p:nvPr/>
          </p:nvSpPr>
          <p:spPr>
            <a:xfrm>
              <a:off x="2239746" y="1731308"/>
              <a:ext cx="456513"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F6F54C7-8F55-3254-A0FD-49D99F92324B}"/>
                </a:ext>
              </a:extLst>
            </p:cNvPr>
            <p:cNvSpPr/>
            <p:nvPr/>
          </p:nvSpPr>
          <p:spPr>
            <a:xfrm>
              <a:off x="2192067" y="2119403"/>
              <a:ext cx="456513"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BE42FB8-4213-591D-74D1-F6DBC3C700A3}"/>
                </a:ext>
              </a:extLst>
            </p:cNvPr>
            <p:cNvSpPr/>
            <p:nvPr/>
          </p:nvSpPr>
          <p:spPr>
            <a:xfrm>
              <a:off x="2243640" y="2463664"/>
              <a:ext cx="456513"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lide Number Placeholder 39">
            <a:extLst>
              <a:ext uri="{FF2B5EF4-FFF2-40B4-BE49-F238E27FC236}">
                <a16:creationId xmlns:a16="http://schemas.microsoft.com/office/drawing/2014/main" id="{25C1ED90-7679-DFE4-1E1D-26002267E546}"/>
              </a:ext>
            </a:extLst>
          </p:cNvPr>
          <p:cNvSpPr>
            <a:spLocks noGrp="1"/>
          </p:cNvSpPr>
          <p:nvPr>
            <p:ph type="sldNum" sz="quarter" idx="12"/>
          </p:nvPr>
        </p:nvSpPr>
        <p:spPr/>
        <p:txBody>
          <a:bodyPr/>
          <a:lstStyle/>
          <a:p>
            <a:fld id="{98B2BF01-A06F-43C2-948C-52304E213754}" type="slidenum">
              <a:rPr lang="en-US" smtClean="0"/>
              <a:t>3</a:t>
            </a:fld>
            <a:endParaRPr lang="en-US"/>
          </a:p>
        </p:txBody>
      </p:sp>
      <p:sp>
        <p:nvSpPr>
          <p:cNvPr id="5" name="TextBox 4">
            <a:extLst>
              <a:ext uri="{FF2B5EF4-FFF2-40B4-BE49-F238E27FC236}">
                <a16:creationId xmlns:a16="http://schemas.microsoft.com/office/drawing/2014/main" id="{08F35FCE-B985-8E21-D7E9-C96788BD235B}"/>
              </a:ext>
            </a:extLst>
          </p:cNvPr>
          <p:cNvSpPr txBox="1"/>
          <p:nvPr/>
        </p:nvSpPr>
        <p:spPr>
          <a:xfrm>
            <a:off x="5925670" y="2201629"/>
            <a:ext cx="5428130"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t>Italians produce on average 136kg of food waste per year (Statista 2020)</a:t>
            </a:r>
          </a:p>
          <a:p>
            <a:pPr marL="285750" indent="-285750" algn="ctr">
              <a:buFont typeface="Arial" panose="020B0604020202020204" pitchFamily="34" charset="0"/>
              <a:buChar char="•"/>
            </a:pPr>
            <a:r>
              <a:rPr lang="en-US" dirty="0"/>
              <a:t>Work with new (to us) technologies and components</a:t>
            </a:r>
          </a:p>
        </p:txBody>
      </p:sp>
      <p:sp>
        <p:nvSpPr>
          <p:cNvPr id="2" name="TextBox 1">
            <a:extLst>
              <a:ext uri="{FF2B5EF4-FFF2-40B4-BE49-F238E27FC236}">
                <a16:creationId xmlns:a16="http://schemas.microsoft.com/office/drawing/2014/main" id="{BB1C8C61-B58F-C1C1-9207-912D6E51B3DE}"/>
              </a:ext>
            </a:extLst>
          </p:cNvPr>
          <p:cNvSpPr txBox="1"/>
          <p:nvPr/>
        </p:nvSpPr>
        <p:spPr>
          <a:xfrm>
            <a:off x="797858" y="3733353"/>
            <a:ext cx="2567691" cy="369332"/>
          </a:xfrm>
          <a:prstGeom prst="rect">
            <a:avLst/>
          </a:prstGeom>
          <a:noFill/>
        </p:spPr>
        <p:txBody>
          <a:bodyPr wrap="none" rtlCol="0">
            <a:spAutoFit/>
          </a:bodyPr>
          <a:lstStyle/>
          <a:p>
            <a:r>
              <a:rPr lang="en-IT" dirty="0"/>
              <a:t>Image of Fridge gone bad</a:t>
            </a:r>
          </a:p>
        </p:txBody>
      </p:sp>
      <p:sp>
        <p:nvSpPr>
          <p:cNvPr id="3" name="TextBox 2">
            <a:extLst>
              <a:ext uri="{FF2B5EF4-FFF2-40B4-BE49-F238E27FC236}">
                <a16:creationId xmlns:a16="http://schemas.microsoft.com/office/drawing/2014/main" id="{15665B72-0104-2F16-9F58-9E33D15E19F1}"/>
              </a:ext>
            </a:extLst>
          </p:cNvPr>
          <p:cNvSpPr txBox="1"/>
          <p:nvPr/>
        </p:nvSpPr>
        <p:spPr>
          <a:xfrm>
            <a:off x="938178" y="5324897"/>
            <a:ext cx="10315644" cy="261610"/>
          </a:xfrm>
          <a:prstGeom prst="rect">
            <a:avLst/>
          </a:prstGeom>
          <a:noFill/>
        </p:spPr>
        <p:txBody>
          <a:bodyPr wrap="none" rtlCol="0">
            <a:spAutoFit/>
          </a:bodyPr>
          <a:lstStyle/>
          <a:p>
            <a:r>
              <a:rPr lang="en-GB" sz="1100" dirty="0"/>
              <a:t>https://</a:t>
            </a:r>
            <a:r>
              <a:rPr lang="en-GB" sz="1100" dirty="0" err="1"/>
              <a:t>www.statista.com</a:t>
            </a:r>
            <a:r>
              <a:rPr lang="en-GB" sz="1100" dirty="0"/>
              <a:t>/chart/31072/food-wasted-per-capita-in-</a:t>
            </a:r>
            <a:r>
              <a:rPr lang="en-GB" sz="1100" dirty="0" err="1"/>
              <a:t>european</a:t>
            </a:r>
            <a:r>
              <a:rPr lang="en-GB" sz="1100" dirty="0"/>
              <a:t>-countries/#:~:text=Each%20person%20in%20the%20EU,from%20the%2027%20member%20states.</a:t>
            </a:r>
            <a:endParaRPr lang="en-IT" sz="1100" dirty="0"/>
          </a:p>
        </p:txBody>
      </p:sp>
    </p:spTree>
    <p:extLst>
      <p:ext uri="{BB962C8B-B14F-4D97-AF65-F5344CB8AC3E}">
        <p14:creationId xmlns:p14="http://schemas.microsoft.com/office/powerpoint/2010/main" val="413709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0C6BB8-CCB7-E54D-DDEC-5865FA1372A1}"/>
              </a:ext>
            </a:extLst>
          </p:cNvPr>
          <p:cNvGrpSpPr/>
          <p:nvPr/>
        </p:nvGrpSpPr>
        <p:grpSpPr>
          <a:xfrm>
            <a:off x="0" y="0"/>
            <a:ext cx="12192000" cy="1161290"/>
            <a:chOff x="0" y="0"/>
            <a:chExt cx="12192000" cy="1161290"/>
          </a:xfrm>
        </p:grpSpPr>
        <p:sp>
          <p:nvSpPr>
            <p:cNvPr id="4" name="Rectangle 3">
              <a:extLst>
                <a:ext uri="{FF2B5EF4-FFF2-40B4-BE49-F238E27FC236}">
                  <a16:creationId xmlns:a16="http://schemas.microsoft.com/office/drawing/2014/main" id="{B5FDD0E2-F6F8-52F9-0011-B3DCF7C6DA26}"/>
                </a:ext>
              </a:extLst>
            </p:cNvPr>
            <p:cNvSpPr/>
            <p:nvPr/>
          </p:nvSpPr>
          <p:spPr>
            <a:xfrm>
              <a:off x="0" y="0"/>
              <a:ext cx="12192000" cy="1161290"/>
            </a:xfrm>
            <a:prstGeom prst="rect">
              <a:avLst/>
            </a:prstGeom>
            <a:solidFill>
              <a:srgbClr val="148FAB"/>
            </a:solidFill>
            <a:ln>
              <a:solidFill>
                <a:srgbClr val="148F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909D63-F395-3723-4333-C6E1BAF9BC2B}"/>
                </a:ext>
              </a:extLst>
            </p:cNvPr>
            <p:cNvSpPr txBox="1"/>
            <p:nvPr/>
          </p:nvSpPr>
          <p:spPr>
            <a:xfrm>
              <a:off x="0" y="257480"/>
              <a:ext cx="12192000" cy="646331"/>
            </a:xfrm>
            <a:prstGeom prst="rect">
              <a:avLst/>
            </a:prstGeom>
            <a:noFill/>
          </p:spPr>
          <p:txBody>
            <a:bodyPr wrap="square" rtlCol="0" anchor="ctr">
              <a:spAutoFit/>
            </a:bodyPr>
            <a:lstStyle/>
            <a:p>
              <a:pPr algn="r"/>
              <a:r>
                <a:rPr lang="en-US" sz="3600">
                  <a:latin typeface="Arial Black" panose="020B0A04020102020204" pitchFamily="34" charset="0"/>
                </a:rPr>
                <a:t>FIM: </a:t>
              </a:r>
              <a:r>
                <a:rPr lang="en-US" sz="3600" dirty="0">
                  <a:solidFill>
                    <a:schemeClr val="bg1"/>
                  </a:solidFill>
                  <a:latin typeface="Arial Black" panose="020B0A04020102020204" pitchFamily="34" charset="0"/>
                </a:rPr>
                <a:t>Overview</a:t>
              </a:r>
              <a:endParaRPr lang="ko-KR" altLang="en-US" sz="3600" dirty="0">
                <a:solidFill>
                  <a:schemeClr val="bg1"/>
                </a:solidFill>
                <a:latin typeface="Arial Black" panose="020B0A04020102020204" pitchFamily="34" charset="0"/>
              </a:endParaRPr>
            </a:p>
          </p:txBody>
        </p:sp>
      </p:grpSp>
      <p:cxnSp>
        <p:nvCxnSpPr>
          <p:cNvPr id="9" name="Straight Connector 8">
            <a:extLst>
              <a:ext uri="{FF2B5EF4-FFF2-40B4-BE49-F238E27FC236}">
                <a16:creationId xmlns:a16="http://schemas.microsoft.com/office/drawing/2014/main" id="{0FFB3CA8-480F-944E-E9F6-EAB5EE3827C4}"/>
              </a:ext>
            </a:extLst>
          </p:cNvPr>
          <p:cNvCxnSpPr/>
          <p:nvPr/>
        </p:nvCxnSpPr>
        <p:spPr>
          <a:xfrm>
            <a:off x="0" y="1316236"/>
            <a:ext cx="12192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0AF29B3-B61D-1D2D-81A1-A1007F258A78}"/>
              </a:ext>
            </a:extLst>
          </p:cNvPr>
          <p:cNvSpPr>
            <a:spLocks noGrp="1"/>
          </p:cNvSpPr>
          <p:nvPr>
            <p:ph type="sldNum" sz="quarter" idx="12"/>
          </p:nvPr>
        </p:nvSpPr>
        <p:spPr/>
        <p:txBody>
          <a:bodyPr/>
          <a:lstStyle/>
          <a:p>
            <a:fld id="{98B2BF01-A06F-43C2-948C-52304E213754}" type="slidenum">
              <a:rPr lang="en-US" smtClean="0"/>
              <a:t>4</a:t>
            </a:fld>
            <a:endParaRPr lang="en-US"/>
          </a:p>
        </p:txBody>
      </p:sp>
      <p:pic>
        <p:nvPicPr>
          <p:cNvPr id="32" name="Picture 31" descr="Applied Sciences | Free Full-Text | IoT-Enabled Smart Agriculture:  Architecture, Applications, and Challenges | HTML">
            <a:extLst>
              <a:ext uri="{FF2B5EF4-FFF2-40B4-BE49-F238E27FC236}">
                <a16:creationId xmlns:a16="http://schemas.microsoft.com/office/drawing/2014/main" id="{F70E42A4-86F1-BF35-5BE6-B652E46D6D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59" y="1471183"/>
            <a:ext cx="5996872" cy="479483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835F2800-EBAC-F6B5-14EE-EF5C921CCEE8}"/>
              </a:ext>
            </a:extLst>
          </p:cNvPr>
          <p:cNvSpPr txBox="1"/>
          <p:nvPr/>
        </p:nvSpPr>
        <p:spPr>
          <a:xfrm>
            <a:off x="7443890" y="2358965"/>
            <a:ext cx="3741066" cy="1477328"/>
          </a:xfrm>
          <a:prstGeom prst="rect">
            <a:avLst/>
          </a:prstGeom>
          <a:noFill/>
        </p:spPr>
        <p:txBody>
          <a:bodyPr wrap="square" rtlCol="0">
            <a:spAutoFit/>
          </a:bodyPr>
          <a:lstStyle/>
          <a:p>
            <a:r>
              <a:rPr lang="en-US" dirty="0"/>
              <a:t>This is just an example on how you can give an overview of your project. It is not mandatory to do the same but it is recommended that your project is clear in this slide</a:t>
            </a:r>
          </a:p>
        </p:txBody>
      </p:sp>
    </p:spTree>
    <p:extLst>
      <p:ext uri="{BB962C8B-B14F-4D97-AF65-F5344CB8AC3E}">
        <p14:creationId xmlns:p14="http://schemas.microsoft.com/office/powerpoint/2010/main" val="411055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0C6BB8-CCB7-E54D-DDEC-5865FA1372A1}"/>
              </a:ext>
            </a:extLst>
          </p:cNvPr>
          <p:cNvGrpSpPr/>
          <p:nvPr/>
        </p:nvGrpSpPr>
        <p:grpSpPr>
          <a:xfrm>
            <a:off x="0" y="0"/>
            <a:ext cx="12192000" cy="1161290"/>
            <a:chOff x="0" y="0"/>
            <a:chExt cx="12192000" cy="1161290"/>
          </a:xfrm>
        </p:grpSpPr>
        <p:sp>
          <p:nvSpPr>
            <p:cNvPr id="4" name="Rectangle 3">
              <a:extLst>
                <a:ext uri="{FF2B5EF4-FFF2-40B4-BE49-F238E27FC236}">
                  <a16:creationId xmlns:a16="http://schemas.microsoft.com/office/drawing/2014/main" id="{B5FDD0E2-F6F8-52F9-0011-B3DCF7C6DA26}"/>
                </a:ext>
              </a:extLst>
            </p:cNvPr>
            <p:cNvSpPr/>
            <p:nvPr/>
          </p:nvSpPr>
          <p:spPr>
            <a:xfrm>
              <a:off x="0" y="0"/>
              <a:ext cx="12192000" cy="1161290"/>
            </a:xfrm>
            <a:prstGeom prst="rect">
              <a:avLst/>
            </a:prstGeom>
            <a:solidFill>
              <a:srgbClr val="148FAB"/>
            </a:solidFill>
            <a:ln>
              <a:solidFill>
                <a:srgbClr val="148F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909D63-F395-3723-4333-C6E1BAF9BC2B}"/>
                </a:ext>
              </a:extLst>
            </p:cNvPr>
            <p:cNvSpPr txBox="1"/>
            <p:nvPr/>
          </p:nvSpPr>
          <p:spPr>
            <a:xfrm>
              <a:off x="0" y="257480"/>
              <a:ext cx="12192000" cy="646331"/>
            </a:xfrm>
            <a:prstGeom prst="rect">
              <a:avLst/>
            </a:prstGeom>
            <a:noFill/>
          </p:spPr>
          <p:txBody>
            <a:bodyPr wrap="square" rtlCol="0" anchor="ctr">
              <a:spAutoFit/>
            </a:bodyPr>
            <a:lstStyle/>
            <a:p>
              <a:pPr algn="r"/>
              <a:r>
                <a:rPr lang="en-US" sz="3600" dirty="0">
                  <a:latin typeface="Arial Black" panose="020B0A04020102020204" pitchFamily="34" charset="0"/>
                </a:rPr>
                <a:t>FIM: </a:t>
              </a:r>
              <a:r>
                <a:rPr lang="en-US" sz="3600" dirty="0">
                  <a:solidFill>
                    <a:schemeClr val="bg1"/>
                  </a:solidFill>
                  <a:latin typeface="Arial Black" panose="020B0A04020102020204" pitchFamily="34" charset="0"/>
                </a:rPr>
                <a:t>Components</a:t>
              </a:r>
              <a:endParaRPr lang="ko-KR" altLang="en-US" sz="3600" dirty="0">
                <a:solidFill>
                  <a:schemeClr val="bg1"/>
                </a:solidFill>
                <a:latin typeface="Arial Black" panose="020B0A04020102020204" pitchFamily="34" charset="0"/>
              </a:endParaRPr>
            </a:p>
          </p:txBody>
        </p:sp>
      </p:grpSp>
      <p:cxnSp>
        <p:nvCxnSpPr>
          <p:cNvPr id="9" name="Straight Connector 8">
            <a:extLst>
              <a:ext uri="{FF2B5EF4-FFF2-40B4-BE49-F238E27FC236}">
                <a16:creationId xmlns:a16="http://schemas.microsoft.com/office/drawing/2014/main" id="{0FFB3CA8-480F-944E-E9F6-EAB5EE3827C4}"/>
              </a:ext>
            </a:extLst>
          </p:cNvPr>
          <p:cNvCxnSpPr/>
          <p:nvPr/>
        </p:nvCxnSpPr>
        <p:spPr>
          <a:xfrm>
            <a:off x="0" y="1316236"/>
            <a:ext cx="12192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0AF29B3-B61D-1D2D-81A1-A1007F258A78}"/>
              </a:ext>
            </a:extLst>
          </p:cNvPr>
          <p:cNvSpPr>
            <a:spLocks noGrp="1"/>
          </p:cNvSpPr>
          <p:nvPr>
            <p:ph type="sldNum" sz="quarter" idx="12"/>
          </p:nvPr>
        </p:nvSpPr>
        <p:spPr/>
        <p:txBody>
          <a:bodyPr/>
          <a:lstStyle/>
          <a:p>
            <a:fld id="{98B2BF01-A06F-43C2-948C-52304E213754}" type="slidenum">
              <a:rPr lang="en-US" smtClean="0"/>
              <a:t>5</a:t>
            </a:fld>
            <a:endParaRPr lang="en-US"/>
          </a:p>
        </p:txBody>
      </p:sp>
      <p:sp>
        <p:nvSpPr>
          <p:cNvPr id="3" name="TextBox 2">
            <a:extLst>
              <a:ext uri="{FF2B5EF4-FFF2-40B4-BE49-F238E27FC236}">
                <a16:creationId xmlns:a16="http://schemas.microsoft.com/office/drawing/2014/main" id="{0D4B37B8-5AB6-B95C-CF32-99950089DAC2}"/>
              </a:ext>
            </a:extLst>
          </p:cNvPr>
          <p:cNvSpPr txBox="1"/>
          <p:nvPr/>
        </p:nvSpPr>
        <p:spPr>
          <a:xfrm>
            <a:off x="487185" y="1649702"/>
            <a:ext cx="11005568"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Input:</a:t>
            </a:r>
          </a:p>
          <a:p>
            <a:pPr marL="742950" lvl="1" indent="-285750">
              <a:buFont typeface="Arial" panose="020B0604020202020204" pitchFamily="34" charset="0"/>
              <a:buChar char="•"/>
            </a:pPr>
            <a:r>
              <a:rPr lang="en-US" dirty="0"/>
              <a:t>Touchscreen:</a:t>
            </a:r>
          </a:p>
          <a:p>
            <a:pPr marL="1200150" lvl="2" indent="-285750">
              <a:buFont typeface="Arial" panose="020B0604020202020204" pitchFamily="34" charset="0"/>
              <a:buChar char="•"/>
            </a:pPr>
            <a:r>
              <a:rPr lang="en-US" dirty="0"/>
              <a:t>Modes/Commands selection</a:t>
            </a:r>
          </a:p>
          <a:p>
            <a:pPr marL="742950" lvl="1" indent="-285750">
              <a:buFont typeface="Arial" panose="020B0604020202020204" pitchFamily="34" charset="0"/>
              <a:buChar char="•"/>
            </a:pPr>
            <a:r>
              <a:rPr lang="en-US" dirty="0"/>
              <a:t>Scanner:</a:t>
            </a:r>
          </a:p>
          <a:p>
            <a:pPr marL="1200150" lvl="2" indent="-285750">
              <a:buFont typeface="Arial" panose="020B0604020202020204" pitchFamily="34" charset="0"/>
              <a:buChar char="•"/>
            </a:pPr>
            <a:r>
              <a:rPr lang="en-US" dirty="0"/>
              <a:t>Inserting data (barcode, quantity, date)</a:t>
            </a:r>
          </a:p>
          <a:p>
            <a:pPr marL="742950" lvl="1" indent="-285750">
              <a:buFont typeface="Arial" panose="020B0604020202020204" pitchFamily="34" charset="0"/>
              <a:buChar char="•"/>
            </a:pPr>
            <a:r>
              <a:rPr lang="en-US" dirty="0"/>
              <a:t>Keyboard:</a:t>
            </a:r>
          </a:p>
          <a:p>
            <a:pPr marL="1200150" lvl="2" indent="-285750">
              <a:buFont typeface="Arial" panose="020B0604020202020204" pitchFamily="34" charset="0"/>
              <a:buChar char="•"/>
            </a:pPr>
            <a:r>
              <a:rPr lang="en-US" dirty="0"/>
              <a:t>Inserting data that cannot be represented as a barcode</a:t>
            </a:r>
          </a:p>
          <a:p>
            <a:pPr marL="742950" lvl="1" indent="-285750">
              <a:buFont typeface="Arial" panose="020B0604020202020204" pitchFamily="34" charset="0"/>
              <a:buChar char="•"/>
            </a:pPr>
            <a:r>
              <a:rPr lang="en-US" dirty="0"/>
              <a:t>Adafruit:</a:t>
            </a:r>
          </a:p>
          <a:p>
            <a:pPr marL="1200150" lvl="2" indent="-285750">
              <a:buFont typeface="Arial" panose="020B0604020202020204" pitchFamily="34" charset="0"/>
              <a:buChar char="•"/>
            </a:pPr>
            <a:r>
              <a:rPr lang="en-US" dirty="0"/>
              <a:t>Read: persistent storage of items</a:t>
            </a:r>
          </a:p>
          <a:p>
            <a:pPr marL="285750" indent="-285750">
              <a:buFont typeface="Arial" panose="020B0604020202020204" pitchFamily="34" charset="0"/>
              <a:buChar char="•"/>
            </a:pPr>
            <a:r>
              <a:rPr lang="en-US" b="1" dirty="0"/>
              <a:t>Output:</a:t>
            </a:r>
          </a:p>
          <a:p>
            <a:pPr marL="742950" lvl="1" indent="-285750">
              <a:buFont typeface="Arial" panose="020B0604020202020204" pitchFamily="34" charset="0"/>
              <a:buChar char="•"/>
            </a:pPr>
            <a:r>
              <a:rPr lang="en-US" dirty="0"/>
              <a:t>Display:</a:t>
            </a:r>
          </a:p>
          <a:p>
            <a:pPr marL="1200150" lvl="2" indent="-285750">
              <a:buFont typeface="Arial" panose="020B0604020202020204" pitchFamily="34" charset="0"/>
              <a:buChar char="•"/>
            </a:pPr>
            <a:r>
              <a:rPr lang="en-US" dirty="0"/>
              <a:t>Displaying the different screens</a:t>
            </a:r>
          </a:p>
          <a:p>
            <a:pPr marL="742950" lvl="1" indent="-285750">
              <a:buFont typeface="Arial" panose="020B0604020202020204" pitchFamily="34" charset="0"/>
              <a:buChar char="•"/>
            </a:pPr>
            <a:r>
              <a:rPr lang="en-US" dirty="0"/>
              <a:t>Adafruit:	</a:t>
            </a:r>
          </a:p>
          <a:p>
            <a:pPr marL="1200150" lvl="2" indent="-285750">
              <a:buFont typeface="Arial" panose="020B0604020202020204" pitchFamily="34" charset="0"/>
              <a:buChar char="•"/>
            </a:pPr>
            <a:r>
              <a:rPr lang="en-US" dirty="0"/>
              <a:t>Write: persistent storage of items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71639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0F1A60E-6FAE-6B62-C08A-A55D37A9CEC5}"/>
              </a:ext>
            </a:extLst>
          </p:cNvPr>
          <p:cNvGrpSpPr/>
          <p:nvPr/>
        </p:nvGrpSpPr>
        <p:grpSpPr>
          <a:xfrm>
            <a:off x="0" y="-6980"/>
            <a:ext cx="12192000" cy="1268864"/>
            <a:chOff x="0" y="-6980"/>
            <a:chExt cx="12192000" cy="1268864"/>
          </a:xfrm>
        </p:grpSpPr>
        <p:sp>
          <p:nvSpPr>
            <p:cNvPr id="5" name="Rectangle 4">
              <a:extLst>
                <a:ext uri="{FF2B5EF4-FFF2-40B4-BE49-F238E27FC236}">
                  <a16:creationId xmlns:a16="http://schemas.microsoft.com/office/drawing/2014/main" id="{0B2DA45E-8986-7AA1-F743-E4616D08F5F1}"/>
                </a:ext>
              </a:extLst>
            </p:cNvPr>
            <p:cNvSpPr/>
            <p:nvPr/>
          </p:nvSpPr>
          <p:spPr>
            <a:xfrm>
              <a:off x="2949246" y="0"/>
              <a:ext cx="9242754" cy="1161290"/>
            </a:xfrm>
            <a:prstGeom prst="rect">
              <a:avLst/>
            </a:prstGeom>
            <a:solidFill>
              <a:srgbClr val="148FAB"/>
            </a:solidFill>
            <a:ln>
              <a:solidFill>
                <a:srgbClr val="148F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39A5C7-6047-FB9F-DE6B-3641B13CD77A}"/>
                </a:ext>
              </a:extLst>
            </p:cNvPr>
            <p:cNvSpPr txBox="1"/>
            <p:nvPr/>
          </p:nvSpPr>
          <p:spPr>
            <a:xfrm>
              <a:off x="2949246" y="61555"/>
              <a:ext cx="9242754" cy="1200329"/>
            </a:xfrm>
            <a:prstGeom prst="rect">
              <a:avLst/>
            </a:prstGeom>
            <a:noFill/>
          </p:spPr>
          <p:txBody>
            <a:bodyPr wrap="square" rtlCol="0" anchor="ctr">
              <a:spAutoFit/>
            </a:bodyPr>
            <a:lstStyle/>
            <a:p>
              <a:r>
                <a:rPr lang="en-US" sz="3600" dirty="0">
                  <a:latin typeface="Arial Black" panose="020B0A04020102020204" pitchFamily="34" charset="0"/>
                </a:rPr>
                <a:t>Basics of </a:t>
              </a:r>
              <a:r>
                <a:rPr lang="en-US" sz="3600" dirty="0">
                  <a:solidFill>
                    <a:schemeClr val="bg1"/>
                  </a:solidFill>
                  <a:latin typeface="Arial Black" panose="020B0A04020102020204" pitchFamily="34" charset="0"/>
                </a:rPr>
                <a:t>Physical computing:</a:t>
              </a:r>
            </a:p>
            <a:p>
              <a:pPr algn="r"/>
              <a:r>
                <a:rPr lang="en-US" sz="3600" dirty="0">
                  <a:solidFill>
                    <a:schemeClr val="bg1"/>
                  </a:solidFill>
                  <a:latin typeface="Arial Black" panose="020B0A04020102020204" pitchFamily="34" charset="0"/>
                </a:rPr>
                <a:t>Maker Lab</a:t>
              </a:r>
              <a:endParaRPr lang="ko-KR" altLang="en-US" sz="3600" dirty="0">
                <a:solidFill>
                  <a:schemeClr val="bg1"/>
                </a:solidFill>
                <a:latin typeface="Arial Black" panose="020B0A04020102020204" pitchFamily="34" charset="0"/>
              </a:endParaRPr>
            </a:p>
          </p:txBody>
        </p:sp>
        <p:pic>
          <p:nvPicPr>
            <p:cNvPr id="15" name="Picture 14">
              <a:extLst>
                <a:ext uri="{FF2B5EF4-FFF2-40B4-BE49-F238E27FC236}">
                  <a16:creationId xmlns:a16="http://schemas.microsoft.com/office/drawing/2014/main" id="{C1D39E76-A1BE-F2F4-C7D4-7151C877F0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06" t="12403" r="5263" b="12403"/>
            <a:stretch/>
          </p:blipFill>
          <p:spPr>
            <a:xfrm>
              <a:off x="0" y="-6980"/>
              <a:ext cx="2950686" cy="799365"/>
            </a:xfrm>
            <a:prstGeom prst="rect">
              <a:avLst/>
            </a:prstGeom>
          </p:spPr>
        </p:pic>
      </p:grpSp>
      <p:sp>
        <p:nvSpPr>
          <p:cNvPr id="9" name="Rectangle 8">
            <a:extLst>
              <a:ext uri="{FF2B5EF4-FFF2-40B4-BE49-F238E27FC236}">
                <a16:creationId xmlns:a16="http://schemas.microsoft.com/office/drawing/2014/main" id="{D1B00B11-39C8-62FA-26A3-61325C4FAB14}"/>
              </a:ext>
            </a:extLst>
          </p:cNvPr>
          <p:cNvSpPr/>
          <p:nvPr/>
        </p:nvSpPr>
        <p:spPr>
          <a:xfrm>
            <a:off x="0" y="706877"/>
            <a:ext cx="8498874" cy="61511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Photo (your prototype would be perfect)</a:t>
            </a:r>
          </a:p>
        </p:txBody>
      </p:sp>
      <p:sp>
        <p:nvSpPr>
          <p:cNvPr id="11" name="TextBox 10">
            <a:extLst>
              <a:ext uri="{FF2B5EF4-FFF2-40B4-BE49-F238E27FC236}">
                <a16:creationId xmlns:a16="http://schemas.microsoft.com/office/drawing/2014/main" id="{90050C3E-FA78-2107-50B7-F81A83AAE615}"/>
              </a:ext>
            </a:extLst>
          </p:cNvPr>
          <p:cNvSpPr txBox="1"/>
          <p:nvPr/>
        </p:nvSpPr>
        <p:spPr>
          <a:xfrm>
            <a:off x="8498874" y="6208479"/>
            <a:ext cx="3693126" cy="646331"/>
          </a:xfrm>
          <a:prstGeom prst="rect">
            <a:avLst/>
          </a:prstGeom>
          <a:noFill/>
        </p:spPr>
        <p:txBody>
          <a:bodyPr wrap="square">
            <a:spAutoFit/>
          </a:bodyPr>
          <a:lstStyle/>
          <a:p>
            <a:pPr algn="ctr"/>
            <a:r>
              <a:rPr lang="it-IT" dirty="0" err="1">
                <a:latin typeface="Times New Roman" panose="02020603050405020304" pitchFamily="18" charset="0"/>
                <a:ea typeface="SimSun" panose="02010600030101010101" pitchFamily="2" charset="-122"/>
              </a:rPr>
              <a:t>MakerLab</a:t>
            </a:r>
            <a:r>
              <a:rPr lang="it-IT" dirty="0">
                <a:latin typeface="Times New Roman" panose="02020603050405020304" pitchFamily="18" charset="0"/>
                <a:ea typeface="SimSun" panose="02010600030101010101" pitchFamily="2" charset="-122"/>
              </a:rPr>
              <a:t> </a:t>
            </a:r>
            <a:r>
              <a:rPr lang="it-IT" dirty="0" err="1">
                <a:latin typeface="Times New Roman" panose="02020603050405020304" pitchFamily="18" charset="0"/>
                <a:ea typeface="SimSun" panose="02010600030101010101" pitchFamily="2" charset="-122"/>
              </a:rPr>
              <a:t>Final</a:t>
            </a:r>
            <a:r>
              <a:rPr lang="it-IT" dirty="0">
                <a:latin typeface="Times New Roman" panose="02020603050405020304" pitchFamily="18" charset="0"/>
                <a:ea typeface="SimSun" panose="02010600030101010101" pitchFamily="2" charset="-122"/>
              </a:rPr>
              <a:t> project</a:t>
            </a:r>
          </a:p>
          <a:p>
            <a:pPr algn="ctr"/>
            <a:r>
              <a:rPr lang="it-IT" dirty="0">
                <a:latin typeface="Times New Roman" panose="02020603050405020304" pitchFamily="18" charset="0"/>
                <a:ea typeface="SimSun" panose="02010600030101010101" pitchFamily="2" charset="-122"/>
              </a:rPr>
              <a:t>2023-2024</a:t>
            </a:r>
            <a:endParaRPr lang="en-US" dirty="0">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00FBF366-D322-D146-1271-02F1E2B8AF3B}"/>
              </a:ext>
            </a:extLst>
          </p:cNvPr>
          <p:cNvSpPr txBox="1"/>
          <p:nvPr/>
        </p:nvSpPr>
        <p:spPr>
          <a:xfrm>
            <a:off x="8498874" y="3264886"/>
            <a:ext cx="3693126" cy="2416046"/>
          </a:xfrm>
          <a:prstGeom prst="rect">
            <a:avLst/>
          </a:prstGeom>
          <a:noFill/>
        </p:spPr>
        <p:txBody>
          <a:bodyPr wrap="square">
            <a:spAutoFit/>
          </a:bodyPr>
          <a:lstStyle/>
          <a:p>
            <a:pPr algn="ctr"/>
            <a:r>
              <a:rPr lang="it-IT" altLang="ko-KR" dirty="0">
                <a:solidFill>
                  <a:schemeClr val="tx1"/>
                </a:solidFill>
              </a:rPr>
              <a:t>Group #XX</a:t>
            </a:r>
          </a:p>
          <a:p>
            <a:pPr algn="ctr"/>
            <a:r>
              <a:rPr lang="it-IT" altLang="ko-KR" dirty="0">
                <a:solidFill>
                  <a:schemeClr val="tx1"/>
                </a:solidFill>
              </a:rPr>
              <a:t>Name </a:t>
            </a:r>
            <a:r>
              <a:rPr lang="it-IT" altLang="ko-KR" dirty="0" err="1"/>
              <a:t>S</a:t>
            </a:r>
            <a:r>
              <a:rPr lang="it-IT" altLang="ko-KR" dirty="0" err="1">
                <a:solidFill>
                  <a:schemeClr val="tx1"/>
                </a:solidFill>
              </a:rPr>
              <a:t>urname</a:t>
            </a:r>
            <a:r>
              <a:rPr lang="it-IT" altLang="ko-KR" dirty="0">
                <a:solidFill>
                  <a:schemeClr val="tx1"/>
                </a:solidFill>
              </a:rPr>
              <a:t> 1</a:t>
            </a:r>
          </a:p>
          <a:p>
            <a:pPr algn="ctr"/>
            <a:r>
              <a:rPr lang="it-IT" altLang="ko-KR" dirty="0"/>
              <a:t>Name </a:t>
            </a:r>
            <a:r>
              <a:rPr lang="it-IT" altLang="ko-KR" dirty="0" err="1"/>
              <a:t>Surname</a:t>
            </a:r>
            <a:r>
              <a:rPr lang="it-IT" altLang="ko-KR" dirty="0"/>
              <a:t> 2</a:t>
            </a:r>
            <a:endParaRPr lang="en-US" altLang="ko-KR" dirty="0">
              <a:solidFill>
                <a:schemeClr val="tx1"/>
              </a:solidFill>
            </a:endParaRPr>
          </a:p>
          <a:p>
            <a:pPr algn="ctr"/>
            <a:endParaRPr lang="en-US" altLang="ko-KR" sz="2700" dirty="0">
              <a:solidFill>
                <a:schemeClr val="tx1"/>
              </a:solidFill>
            </a:endParaRPr>
          </a:p>
          <a:p>
            <a:pPr algn="ctr"/>
            <a:r>
              <a:rPr lang="en-US" sz="1800" dirty="0">
                <a:solidFill>
                  <a:schemeClr val="tx1"/>
                </a:solidFill>
                <a:effectLst/>
                <a:latin typeface="Times New Roman" panose="02020603050405020304" pitchFamily="18" charset="0"/>
                <a:ea typeface="SimSun" panose="02010600030101010101" pitchFamily="2" charset="-122"/>
              </a:rPr>
              <a:t>Faculty of Engineering, Free University of </a:t>
            </a:r>
            <a:r>
              <a:rPr lang="en-US" sz="1800" dirty="0" err="1">
                <a:solidFill>
                  <a:schemeClr val="tx1"/>
                </a:solidFill>
                <a:effectLst/>
                <a:latin typeface="Times New Roman" panose="02020603050405020304" pitchFamily="18" charset="0"/>
                <a:ea typeface="SimSun" panose="02010600030101010101" pitchFamily="2" charset="-122"/>
              </a:rPr>
              <a:t>Bozen</a:t>
            </a:r>
            <a:r>
              <a:rPr lang="en-US" sz="1800" dirty="0">
                <a:solidFill>
                  <a:schemeClr val="tx1"/>
                </a:solidFill>
                <a:effectLst/>
                <a:latin typeface="Times New Roman" panose="02020603050405020304" pitchFamily="18" charset="0"/>
                <a:ea typeface="SimSun" panose="02010600030101010101" pitchFamily="2" charset="-122"/>
              </a:rPr>
              <a:t>-Bolzano</a:t>
            </a:r>
          </a:p>
          <a:p>
            <a:pPr algn="ctr"/>
            <a:r>
              <a:rPr lang="en-US" sz="1600" dirty="0">
                <a:latin typeface="Times New Roman" panose="02020603050405020304" pitchFamily="18" charset="0"/>
                <a:ea typeface="SimSun" panose="02010600030101010101" pitchFamily="2" charset="-122"/>
              </a:rPr>
              <a:t>Email 1</a:t>
            </a:r>
          </a:p>
          <a:p>
            <a:pPr algn="ctr"/>
            <a:r>
              <a:rPr lang="en-US" sz="1600" dirty="0">
                <a:solidFill>
                  <a:schemeClr val="tx1"/>
                </a:solidFill>
                <a:effectLst/>
                <a:latin typeface="Times New Roman" panose="02020603050405020304" pitchFamily="18" charset="0"/>
                <a:ea typeface="SimSun" panose="02010600030101010101" pitchFamily="2" charset="-122"/>
              </a:rPr>
              <a:t>Email 2</a:t>
            </a:r>
          </a:p>
        </p:txBody>
      </p:sp>
      <p:sp>
        <p:nvSpPr>
          <p:cNvPr id="13" name="TextBox 12">
            <a:extLst>
              <a:ext uri="{FF2B5EF4-FFF2-40B4-BE49-F238E27FC236}">
                <a16:creationId xmlns:a16="http://schemas.microsoft.com/office/drawing/2014/main" id="{9538FE33-4F15-D483-229A-495DA1F7C8D1}"/>
              </a:ext>
            </a:extLst>
          </p:cNvPr>
          <p:cNvSpPr txBox="1"/>
          <p:nvPr/>
        </p:nvSpPr>
        <p:spPr>
          <a:xfrm>
            <a:off x="8498874" y="1164456"/>
            <a:ext cx="3693126" cy="461665"/>
          </a:xfrm>
          <a:prstGeom prst="rect">
            <a:avLst/>
          </a:prstGeom>
          <a:noFill/>
        </p:spPr>
        <p:txBody>
          <a:bodyPr wrap="square">
            <a:spAutoFit/>
          </a:bodyPr>
          <a:lstStyle/>
          <a:p>
            <a:pPr algn="ctr"/>
            <a:r>
              <a:rPr lang="it-IT" altLang="ko-KR" sz="2400" b="1" dirty="0">
                <a:solidFill>
                  <a:schemeClr val="tx1"/>
                </a:solidFill>
              </a:rPr>
              <a:t>TITLE: ACRONYM</a:t>
            </a:r>
            <a:endParaRPr lang="en-US" altLang="ko-KR" sz="2400" b="1" dirty="0">
              <a:solidFill>
                <a:schemeClr val="tx1"/>
              </a:solidFill>
            </a:endParaRPr>
          </a:p>
        </p:txBody>
      </p:sp>
    </p:spTree>
    <p:extLst>
      <p:ext uri="{BB962C8B-B14F-4D97-AF65-F5344CB8AC3E}">
        <p14:creationId xmlns:p14="http://schemas.microsoft.com/office/powerpoint/2010/main" val="3585554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E4F28A3E6A4441A17DE56016AFBEFF" ma:contentTypeVersion="1" ma:contentTypeDescription="Create a new document." ma:contentTypeScope="" ma:versionID="b5de7685d672ae4f289d14aed423dc72">
  <xsd:schema xmlns:xsd="http://www.w3.org/2001/XMLSchema" xmlns:xs="http://www.w3.org/2001/XMLSchema" xmlns:p="http://schemas.microsoft.com/office/2006/metadata/properties" xmlns:ns2="2fca9832-562f-4e4c-b03c-db0347aa07a3" targetNamespace="http://schemas.microsoft.com/office/2006/metadata/properties" ma:root="true" ma:fieldsID="5f9ac0d3362d36ab62613e4be93e7598" ns2:_="">
    <xsd:import namespace="2fca9832-562f-4e4c-b03c-db0347aa07a3"/>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a9832-562f-4e4c-b03c-db0347aa07a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7A290B-5476-489B-9E0D-B12B323D6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a9832-562f-4e4c-b03c-db0347aa07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94BB4C-B0D9-4B2C-B81E-6471AF55A7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TotalTime>
  <Words>288</Words>
  <Application>Microsoft Macintosh PowerPoint</Application>
  <PresentationFormat>Widescreen</PresentationFormat>
  <Paragraphs>57</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Krik Soufiane</dc:creator>
  <cp:lastModifiedBy>Di Bella Daniel Ferdinand (Student ENG 22)</cp:lastModifiedBy>
  <cp:revision>2</cp:revision>
  <dcterms:created xsi:type="dcterms:W3CDTF">2023-09-18T10:17:28Z</dcterms:created>
  <dcterms:modified xsi:type="dcterms:W3CDTF">2024-02-05T14:05:33Z</dcterms:modified>
</cp:coreProperties>
</file>