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73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18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34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124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36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85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67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61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6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27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08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1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7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03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22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47A6E5-A2BF-42FE-8A2D-BACD1D502A20}" type="datetimeFigureOut">
              <a:rPr lang="pt-PT" smtClean="0"/>
              <a:t>23/12/2021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ECA197-A1FF-4FB9-913E-0163D6828E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06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1764E-C064-456F-9593-CC414B8A3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Teoria da informação</a:t>
            </a:r>
            <a:br>
              <a:rPr lang="pt-PT" sz="2800" dirty="0"/>
            </a:br>
            <a:r>
              <a:rPr lang="pt-PT" sz="1600" dirty="0"/>
              <a:t>trabalho prático nº2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46F7E-3BEF-4187-8D8E-EC1BD9E08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CODEC não destrutivo para texto</a:t>
            </a:r>
          </a:p>
          <a:p>
            <a:endParaRPr lang="pt-PT" sz="2400" dirty="0"/>
          </a:p>
          <a:p>
            <a:r>
              <a:rPr lang="pt-PT" sz="1200" dirty="0"/>
              <a:t>Eduardo Figueiredo – 2020213717</a:t>
            </a:r>
          </a:p>
          <a:p>
            <a:r>
              <a:rPr lang="pt-PT" sz="1200" dirty="0"/>
              <a:t>Fábio Santos – 2020212310</a:t>
            </a:r>
          </a:p>
          <a:p>
            <a:r>
              <a:rPr lang="pt-PT" sz="1200" dirty="0"/>
              <a:t>Filipe Soares - 2020238986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728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AEE99-2AE6-48BF-A166-2B007B92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25" y="685800"/>
            <a:ext cx="8534400" cy="1507067"/>
          </a:xfrm>
        </p:spPr>
        <p:txBody>
          <a:bodyPr/>
          <a:lstStyle/>
          <a:p>
            <a:r>
              <a:rPr lang="pt-PT" dirty="0"/>
              <a:t>Discussão de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E04EB1-6E19-40F3-B54E-CD6BBBF1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25" y="2192867"/>
            <a:ext cx="6432205" cy="3487497"/>
          </a:xfrm>
        </p:spPr>
        <p:txBody>
          <a:bodyPr>
            <a:normAutofit/>
          </a:bodyPr>
          <a:lstStyle/>
          <a:p>
            <a:r>
              <a:rPr lang="pt-PT" dirty="0"/>
              <a:t>De todos os métodos de compressão, os que se destacam são o BZIP2 e o PPM.</a:t>
            </a:r>
          </a:p>
          <a:p>
            <a:r>
              <a:rPr lang="pt-PT" dirty="0"/>
              <a:t>Combinações de métodos geralmente resultam em melhores resultados, como o BWT seguido do PPM</a:t>
            </a:r>
          </a:p>
          <a:p>
            <a:r>
              <a:rPr lang="pt-PT" dirty="0"/>
              <a:t>Consoante o conteúdo dos ficheiros, certos métodos de compressão podem resultar melhor ou pior quando comparando com outros ficheiros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BE5289-13D2-4D1C-AAE9-AA7803C8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29" y="3527991"/>
            <a:ext cx="5080154" cy="30670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E8CE80-DD5E-4DE5-9C71-5A474C93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330" y="263001"/>
            <a:ext cx="5080153" cy="30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56C68-A04A-42C4-B639-FAE96FAA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BA7B35-6E9E-4102-B118-98C1BF50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483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F83F-1286-44AC-B45A-AAD9F60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8534400" cy="1506537"/>
          </a:xfrm>
        </p:spPr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D46963-7080-4628-AA2C-DBC8130D9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192337"/>
            <a:ext cx="8534400" cy="3614738"/>
          </a:xfrm>
        </p:spPr>
        <p:txBody>
          <a:bodyPr>
            <a:normAutofit/>
          </a:bodyPr>
          <a:lstStyle/>
          <a:p>
            <a:r>
              <a:rPr lang="pt-PT" dirty="0"/>
              <a:t>Com este trabalho prático é pretendido que sejam explorados conceitos que dizem respeito à teoria da compressão. Assim, ao longo desta apresentação, propomos algumas soluções para a compressão eficiente e não destrutiva de texto.</a:t>
            </a:r>
          </a:p>
        </p:txBody>
      </p:sp>
    </p:spTree>
    <p:extLst>
      <p:ext uri="{BB962C8B-B14F-4D97-AF65-F5344CB8AC3E}">
        <p14:creationId xmlns:p14="http://schemas.microsoft.com/office/powerpoint/2010/main" val="22307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F0CE2-F9E1-4905-9229-84F98FE8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8534400" cy="1506537"/>
          </a:xfrm>
        </p:spPr>
        <p:txBody>
          <a:bodyPr/>
          <a:lstStyle/>
          <a:p>
            <a:r>
              <a:rPr lang="pt-PT" dirty="0"/>
              <a:t>Métodos de compressão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9F1A8A-108B-4DCB-8E7F-CF6EDF1B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192337"/>
            <a:ext cx="8534400" cy="3614738"/>
          </a:xfrm>
        </p:spPr>
        <p:txBody>
          <a:bodyPr>
            <a:normAutofit/>
          </a:bodyPr>
          <a:lstStyle/>
          <a:p>
            <a:r>
              <a:rPr lang="pt-PT" dirty="0"/>
              <a:t>Serão abordados dois tipos de métodos de compressão de dados: os métodos estáticos e os métodos aritméticos, que são baseados no valor da entropia.</a:t>
            </a:r>
          </a:p>
        </p:txBody>
      </p:sp>
    </p:spTree>
    <p:extLst>
      <p:ext uri="{BB962C8B-B14F-4D97-AF65-F5344CB8AC3E}">
        <p14:creationId xmlns:p14="http://schemas.microsoft.com/office/powerpoint/2010/main" val="18454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D0525-D793-4F7F-A4DE-18D5B2B1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8534400" cy="1506537"/>
          </a:xfrm>
        </p:spPr>
        <p:txBody>
          <a:bodyPr/>
          <a:lstStyle/>
          <a:p>
            <a:r>
              <a:rPr lang="pt-PT" dirty="0"/>
              <a:t>Códigos de huffman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FDD7E4-46CE-4962-9BB7-ED0647FCE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192337"/>
            <a:ext cx="8534400" cy="3614738"/>
          </a:xfrm>
        </p:spPr>
        <p:txBody>
          <a:bodyPr>
            <a:normAutofit/>
          </a:bodyPr>
          <a:lstStyle/>
          <a:p>
            <a:r>
              <a:rPr lang="pt-PT" dirty="0"/>
              <a:t>Desenvolvido por David Albert Huffman em 1952.</a:t>
            </a:r>
          </a:p>
          <a:p>
            <a:r>
              <a:rPr lang="pt-PT" dirty="0"/>
              <a:t>Não necessita de conhecer a estatística dos símbolos fonte e é uma codificação relativamente rápida e de acesso aleatório, pois a sua árvore é construída apenas durante os processos de compressão/descompressão.</a:t>
            </a:r>
          </a:p>
          <a:p>
            <a:r>
              <a:rPr lang="pt-PT" dirty="0"/>
              <a:t>A principal desvantagem deste método é que a árvore não é única.</a:t>
            </a:r>
          </a:p>
        </p:txBody>
      </p:sp>
    </p:spTree>
    <p:extLst>
      <p:ext uri="{BB962C8B-B14F-4D97-AF65-F5344CB8AC3E}">
        <p14:creationId xmlns:p14="http://schemas.microsoft.com/office/powerpoint/2010/main" val="127442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8FF50-5543-4AE0-BADC-F845D659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PT" dirty="0"/>
              <a:t>LZW (Lempel-ZIV-Welch)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993BD6-4997-4105-8B54-02B9668F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pt-PT" dirty="0"/>
              <a:t>Método de baixa complexidade e muito rápido, quer na compressão quer na descompressão.</a:t>
            </a:r>
          </a:p>
          <a:p>
            <a:r>
              <a:rPr lang="pt-PT" dirty="0"/>
              <a:t>O seu uso é bastante eficiente em ficheiros binários e de texto.</a:t>
            </a:r>
          </a:p>
        </p:txBody>
      </p:sp>
    </p:spTree>
    <p:extLst>
      <p:ext uri="{BB962C8B-B14F-4D97-AF65-F5344CB8AC3E}">
        <p14:creationId xmlns:p14="http://schemas.microsoft.com/office/powerpoint/2010/main" val="53466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0149-F209-4099-B0D6-26A15CCC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PT" dirty="0"/>
              <a:t>PPM (Prediction by parcial matching)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23A21B-8555-45AF-A54B-869E60EF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pt-PT" dirty="0"/>
              <a:t>Este método de compressão permite atingir bons rácios de compressão devido ao seu modelo estático, bem como ao codificador aritmético de que faz uso.</a:t>
            </a:r>
          </a:p>
          <a:p>
            <a:r>
              <a:rPr lang="pt-PT" dirty="0"/>
              <a:t>Uma característica menos positiva deste método de compressão é o facto de não ser tão rápido a comprimir.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93434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86455-D28B-4859-8F78-F25E1600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PT" dirty="0"/>
              <a:t>Bwt (Burrows-wheeler transform)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91BB60-43D9-46CF-B65A-84307DE3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pt-PT" dirty="0"/>
              <a:t>Usado em técnicas de compressão como o Bzip sendo um dos melhores métodos de compressão para texto.</a:t>
            </a:r>
          </a:p>
          <a:p>
            <a:r>
              <a:rPr lang="pt-PT" dirty="0"/>
              <a:t>Funciona com blocos de dados em vez de “Streams” que leem uma pouca quantidade de dados de cada vez.</a:t>
            </a:r>
          </a:p>
        </p:txBody>
      </p:sp>
    </p:spTree>
    <p:extLst>
      <p:ext uri="{BB962C8B-B14F-4D97-AF65-F5344CB8AC3E}">
        <p14:creationId xmlns:p14="http://schemas.microsoft.com/office/powerpoint/2010/main" val="422954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60C9-ABCF-4FC6-8594-CCFA7E64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PT" dirty="0"/>
              <a:t>Mtf (Move-to-</a:t>
            </a:r>
            <a:r>
              <a:rPr lang="pt-PT" dirty="0" err="1"/>
              <a:t>front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F78AD6-7F5C-4AB9-9D15-F361710F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pt-PT" dirty="0"/>
              <a:t>Reorganiza a informação de forma a que seja mais compressível, sendo posteriormente usada como um passo intermédio em alguns algoritmos de compressão.</a:t>
            </a:r>
          </a:p>
        </p:txBody>
      </p:sp>
    </p:spTree>
    <p:extLst>
      <p:ext uri="{BB962C8B-B14F-4D97-AF65-F5344CB8AC3E}">
        <p14:creationId xmlns:p14="http://schemas.microsoft.com/office/powerpoint/2010/main" val="116200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E2C54-D551-43CB-9AC5-2CB3D243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PT" dirty="0"/>
              <a:t>Rle (Run-Length Encoding)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4992C5-8F99-4E51-AA0F-F4006C9E3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r>
              <a:rPr lang="pt-PT" dirty="0"/>
              <a:t>Este método reduz o tamanho do ficheiro criando pares com o símbolo e o número de repetições desse mesmo símbolo.</a:t>
            </a:r>
          </a:p>
          <a:p>
            <a:r>
              <a:rPr lang="pt-PT" dirty="0"/>
              <a:t>Assim, é um bom algoritmo para ficheiros que contenham várias repetições de símbolos.</a:t>
            </a:r>
          </a:p>
        </p:txBody>
      </p:sp>
    </p:spTree>
    <p:extLst>
      <p:ext uri="{BB962C8B-B14F-4D97-AF65-F5344CB8AC3E}">
        <p14:creationId xmlns:p14="http://schemas.microsoft.com/office/powerpoint/2010/main" val="310846407"/>
      </p:ext>
    </p:extLst>
  </p:cSld>
  <p:clrMapOvr>
    <a:masterClrMapping/>
  </p:clrMapOvr>
</p:sld>
</file>

<file path=ppt/theme/theme1.xml><?xml version="1.0" encoding="utf-8"?>
<a:theme xmlns:a="http://schemas.openxmlformats.org/drawingml/2006/main" name="Setor">
  <a:themeElements>
    <a:clrScheme name="Se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848</TotalTime>
  <Words>407</Words>
  <Application>Microsoft Office PowerPoint</Application>
  <PresentationFormat>Ecrã Panorâmico</PresentationFormat>
  <Paragraphs>33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Setor</vt:lpstr>
      <vt:lpstr>Teoria da informação trabalho prático nº2</vt:lpstr>
      <vt:lpstr>Introdução</vt:lpstr>
      <vt:lpstr>Métodos de compressão</vt:lpstr>
      <vt:lpstr>Códigos de huffman</vt:lpstr>
      <vt:lpstr>LZW (Lempel-ZIV-Welch)</vt:lpstr>
      <vt:lpstr>PPM (Prediction by parcial matching)</vt:lpstr>
      <vt:lpstr>Bwt (Burrows-wheeler transform)</vt:lpstr>
      <vt:lpstr>Mtf (Move-to-front)</vt:lpstr>
      <vt:lpstr>Rle (Run-Length Encoding)</vt:lpstr>
      <vt:lpstr>Discussão de 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 informação trabalho prático nº2</dc:title>
  <dc:creator>2014196927</dc:creator>
  <cp:lastModifiedBy>Fábio Alexandre</cp:lastModifiedBy>
  <cp:revision>22</cp:revision>
  <dcterms:created xsi:type="dcterms:W3CDTF">2021-12-20T16:07:02Z</dcterms:created>
  <dcterms:modified xsi:type="dcterms:W3CDTF">2021-12-23T14:47:19Z</dcterms:modified>
</cp:coreProperties>
</file>