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2798" r:id="rId3"/>
    <p:sldId id="22799" r:id="rId4"/>
    <p:sldId id="22788" r:id="rId5"/>
    <p:sldId id="22800" r:id="rId6"/>
    <p:sldId id="22763" r:id="rId7"/>
    <p:sldId id="22792" r:id="rId8"/>
    <p:sldId id="22789" r:id="rId9"/>
    <p:sldId id="22790" r:id="rId10"/>
    <p:sldId id="22791" r:id="rId11"/>
    <p:sldId id="22801" r:id="rId12"/>
    <p:sldId id="226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18244-30F0-CE72-1719-AD6163E2E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149CFF-AA16-44DB-AC4A-AD84316D4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C5EF59-5C91-F89F-A325-0804BDD8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36FC-B659-4488-8C28-F068417CB5E1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235D68-06A4-BF9F-F711-029D57FEA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8772F-2EBA-89AB-5B69-ED405E3CA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6188-761A-4AF5-BC24-FC01BEFA4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42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11CBF-FB56-43F3-334B-5C55F9432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4639D-B6A1-6DD5-D4B4-25837EF56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833246-F2B1-1F14-B89C-C0EDCF42C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36FC-B659-4488-8C28-F068417CB5E1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784B21-D7E9-5AD5-7E42-CFB29572D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08ADD8-98B2-A080-90FC-DFF04CB3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6188-761A-4AF5-BC24-FC01BEFA4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56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90D2B9-D1CB-4EB3-2289-273289296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F3FF81-04FF-BC35-CE43-293E53739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0A7E6-2425-23B5-9FC4-F10E5833E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36FC-B659-4488-8C28-F068417CB5E1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7D7C3B-7789-D7B5-7B11-76942BCEB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FC9049-3840-ADA8-C2DC-1A11AA789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6188-761A-4AF5-BC24-FC01BEFA4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49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3A5FB-D7B5-1A77-4948-1B047B24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D5CFBD-C63E-8088-DBDF-8D10A47AE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2C54DC-851B-20F6-BB42-4688BB49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36FC-B659-4488-8C28-F068417CB5E1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E0D6C-70CE-5012-2A50-2BF92847A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ADA3D-A8E7-81F9-78ED-A5EE67B4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6188-761A-4AF5-BC24-FC01BEFA4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04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D4CDC-D894-7B34-3CA8-683BEF3E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39278A-316D-96C7-7F6B-E2280F561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200AF-C9DC-84B5-F916-CF5BBDE9A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36FC-B659-4488-8C28-F068417CB5E1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F9A4C7-22DF-D804-D7C6-C8A3793A6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70C49B-A170-01B4-A168-73AF68B5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6188-761A-4AF5-BC24-FC01BEFA4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38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52C61-35FD-619E-FBCD-425EA6AC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3E5AD5-83E2-5A03-245E-7AD3C0C87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43721D-B2A2-BA03-C459-56C307DA2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7E59B4-0A28-47B1-8D8F-972CB073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36FC-B659-4488-8C28-F068417CB5E1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B952CE-E0F0-BB5D-BEC5-95E23DBB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C8A1AE-24B2-679D-A493-4CE6447E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6188-761A-4AF5-BC24-FC01BEFA4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792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782EF-8C92-6CC1-597F-23CF94DB7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BEBB4E-3E39-3387-232A-D86C596CF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250AC6-23BD-D359-9284-9379DE05D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5C49A4-2F8D-0729-153F-D14227F4E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C8455-85AA-D059-4715-69FDAD3EC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D2E37-0D6B-B0D0-A3FA-D937E742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36FC-B659-4488-8C28-F068417CB5E1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F14CB4-F562-76D1-66ED-3CA3CA4A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CDE7E1-5645-344B-58C1-2E4C9074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6188-761A-4AF5-BC24-FC01BEFA4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507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14231-08AF-DDBE-9D66-A67124FD8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3FEC06-9EBE-6294-DDFC-CE4DE35A6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36FC-B659-4488-8C28-F068417CB5E1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A27817-6B09-BB46-A352-4C958084F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B4DEF5-D4D7-9131-3CAC-EC61D390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6188-761A-4AF5-BC24-FC01BEFA4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19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E48688-08F2-F954-534A-D9F6FE7C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36FC-B659-4488-8C28-F068417CB5E1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6371AB-D016-7AB2-FF69-F4752CB0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84718F-BA7A-C842-9AAE-ED3A04C8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6188-761A-4AF5-BC24-FC01BEFA4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65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BA57C-C7FF-36A5-9B99-7126D7F0E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B9CD13-F0F6-39ED-64C2-ECAB21AB0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805008-FAB4-3047-3022-22E8FB01A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8CBD89-4B49-C636-E406-11897410A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36FC-B659-4488-8C28-F068417CB5E1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DE00F4-0D65-1C16-9B5E-2998FDEA7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45759-34BA-EA10-9337-2809501C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6188-761A-4AF5-BC24-FC01BEFA4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64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50368-4506-F41F-595A-E83E77E20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8A7326-B565-1289-7E92-0F992A2B7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070BDF-B485-B1DC-D227-C506B4D8B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DA3AF8-A6E5-DB51-ECA6-58A9B779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36FC-B659-4488-8C28-F068417CB5E1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2A253E-D105-574A-0A7F-C6B09163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C0809C-01AE-5A71-CCB1-6EED3E60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6188-761A-4AF5-BC24-FC01BEFA4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67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71ACE1-139B-3F24-730C-8EE31516D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01CAE2-4251-6120-A57D-30BED45A8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7F2CF-26BB-6297-5148-6A7E1F7CB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336FC-B659-4488-8C28-F068417CB5E1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4B065E-ADA1-32AF-C0CC-182F92AC9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79BE1-04B5-FE32-4D7E-A0857613C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76188-761A-4AF5-BC24-FC01BEFA4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95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301-2.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브라우저 콘솔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54ACBC-71D9-B9E5-6D17-B1A2D93752E5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자바스크립트의 입력과 출력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41AED4-6EAF-BCA7-2AA9-617079A868BA}"/>
              </a:ext>
            </a:extLst>
          </p:cNvPr>
          <p:cNvSpPr txBox="1"/>
          <p:nvPr/>
        </p:nvSpPr>
        <p:spPr>
          <a:xfrm>
            <a:off x="1621536" y="1780032"/>
            <a:ext cx="80589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/>
              <a:t>웹 브라우저 화면에 출력하기 </a:t>
            </a:r>
            <a:r>
              <a:rPr kumimoji="1" lang="en-US" altLang="ko-KR" sz="2000" b="1"/>
              <a:t>– document.write( ) </a:t>
            </a:r>
            <a:r>
              <a:rPr kumimoji="1" lang="ko-KR" altLang="en-US" sz="2000" b="1"/>
              <a:t>함수</a:t>
            </a:r>
            <a:endParaRPr kumimoji="1" lang="en-US" altLang="ko-KR" sz="2000" b="1"/>
          </a:p>
          <a:p>
            <a:endParaRPr kumimoji="1" lang="en-US" altLang="ko-KR"/>
          </a:p>
          <a:p>
            <a:r>
              <a:rPr lang="ko-KR" altLang="en-US"/>
              <a:t>결괏값을 웹 브라우저 화면에 출력 </a:t>
            </a:r>
          </a:p>
          <a:p>
            <a:endParaRPr kumimoji="1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C214F9-52D5-03C3-4003-4291E1016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496" y="3683479"/>
            <a:ext cx="3791479" cy="666843"/>
          </a:xfrm>
          <a:prstGeom prst="rect">
            <a:avLst/>
          </a:prstGeom>
        </p:spPr>
      </p:pic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34B1C1B3-2D5C-24E7-DAC2-A7FA9E39E08A}"/>
              </a:ext>
            </a:extLst>
          </p:cNvPr>
          <p:cNvSpPr/>
          <p:nvPr/>
        </p:nvSpPr>
        <p:spPr>
          <a:xfrm rot="5400000">
            <a:off x="5224576" y="3984339"/>
            <a:ext cx="937351" cy="332510"/>
          </a:xfrm>
          <a:prstGeom prst="triangl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04108C-36F3-7FF2-A33D-A36D948D0B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931"/>
          <a:stretch/>
        </p:blipFill>
        <p:spPr>
          <a:xfrm>
            <a:off x="6816435" y="2251825"/>
            <a:ext cx="4671995" cy="169731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9EDAB91-8B6C-3D9D-CE52-00D3BCA78B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087"/>
          <a:stretch/>
        </p:blipFill>
        <p:spPr>
          <a:xfrm>
            <a:off x="6816435" y="4215253"/>
            <a:ext cx="4671995" cy="187498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5922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3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 err="1">
                <a:solidFill>
                  <a:schemeClr val="bg1"/>
                </a:solidFill>
              </a:rPr>
              <a:t>콘솔팁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53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57AD5B-1F40-927C-9581-99032927600D}"/>
              </a:ext>
            </a:extLst>
          </p:cNvPr>
          <p:cNvSpPr txBox="1"/>
          <p:nvPr/>
        </p:nvSpPr>
        <p:spPr>
          <a:xfrm>
            <a:off x="720634" y="1507606"/>
            <a:ext cx="9955530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dirty="0"/>
              <a:t>콘솔</a:t>
            </a:r>
            <a:r>
              <a:rPr kumimoji="1" lang="ko-KR" altLang="en-US"/>
              <a:t> 창에 소스가 가득했을 때 내용을 지우려면 콘솔 창 위에 있는              클릭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이전에 입력했던 소스를 똑같이 입력하려면 콘솔 창에서 위로 화살표 또는 아래로 화살표 클릭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콘솔 창이 지워져도 이전에 입력했던 내용이 사라진 것은 아니므로 이전 소스를 찾아서 입력할 </a:t>
            </a:r>
            <a:r>
              <a:rPr kumimoji="1" lang="ko-KR" altLang="en-US"/>
              <a:t>수 있음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AFF74B-CCA2-6275-8754-C4CF9ED59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707" y="1789546"/>
            <a:ext cx="508000" cy="406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80C690-1F1A-9E34-0C22-4FCE03C624AA}"/>
              </a:ext>
            </a:extLst>
          </p:cNvPr>
          <p:cNvSpPr txBox="1"/>
          <p:nvPr/>
        </p:nvSpPr>
        <p:spPr>
          <a:xfrm>
            <a:off x="306648" y="319086"/>
            <a:ext cx="385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콘솔 창 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1EBF97-4529-612E-9EF8-2A8B4CAF7B5B}"/>
              </a:ext>
            </a:extLst>
          </p:cNvPr>
          <p:cNvSpPr txBox="1"/>
          <p:nvPr/>
        </p:nvSpPr>
        <p:spPr>
          <a:xfrm>
            <a:off x="1276349" y="4131128"/>
            <a:ext cx="9835243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콘솔 창에 나타나는 </a:t>
            </a:r>
            <a:r>
              <a:rPr kumimoji="1" lang="en-US" altLang="ko-KR" dirty="0"/>
              <a:t>undefined</a:t>
            </a:r>
            <a:r>
              <a:rPr kumimoji="1" lang="ko-KR" altLang="en-US" dirty="0"/>
              <a:t>는 오류가 아님</a:t>
            </a:r>
            <a:r>
              <a:rPr kumimoji="1" lang="en-US" altLang="ko-KR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콘솔 창에서는 한번에 한 </a:t>
            </a:r>
            <a:r>
              <a:rPr kumimoji="1" lang="ko-KR" altLang="en-US" dirty="0" err="1"/>
              <a:t>줄씩</a:t>
            </a:r>
            <a:r>
              <a:rPr kumimoji="1" lang="ko-KR" altLang="en-US" dirty="0"/>
              <a:t> 명령을 실행한 후 그 결과를 콘솔 창에 표시함</a:t>
            </a:r>
            <a:endParaRPr kumimoji="1"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딱히 </a:t>
            </a:r>
            <a:r>
              <a:rPr kumimoji="1" lang="ko-KR" altLang="en-US" dirty="0" err="1"/>
              <a:t>결괏값이</a:t>
            </a:r>
            <a:r>
              <a:rPr kumimoji="1" lang="ko-KR" altLang="en-US" dirty="0"/>
              <a:t> 없는 명령을 실행했을 경우에는 </a:t>
            </a:r>
            <a:r>
              <a:rPr kumimoji="1" lang="ko-KR" altLang="en-US" dirty="0" err="1"/>
              <a:t>결괏값</a:t>
            </a:r>
            <a:r>
              <a:rPr kumimoji="1" lang="ko-KR" altLang="en-US" dirty="0"/>
              <a:t> 대신 </a:t>
            </a:r>
            <a:r>
              <a:rPr kumimoji="1" lang="en-US" altLang="ko-KR" dirty="0"/>
              <a:t>undefined</a:t>
            </a:r>
            <a:r>
              <a:rPr kumimoji="1" lang="ko-KR" altLang="en-US" dirty="0"/>
              <a:t>라고 표시함</a:t>
            </a:r>
            <a:r>
              <a:rPr kumimoji="1" lang="en-US" altLang="ko-KR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예를 들어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alert() </a:t>
            </a:r>
            <a:r>
              <a:rPr kumimoji="1" lang="ko-KR" altLang="en-US" dirty="0"/>
              <a:t>함수는 화면에 창을 표시하고 나면 따로 </a:t>
            </a:r>
            <a:r>
              <a:rPr kumimoji="1" lang="ko-KR" altLang="en-US" dirty="0" err="1"/>
              <a:t>결괏값이</a:t>
            </a:r>
            <a:r>
              <a:rPr kumimoji="1" lang="ko-KR" altLang="en-US" dirty="0"/>
              <a:t> 없기 때문에 </a:t>
            </a:r>
            <a:r>
              <a:rPr kumimoji="1" lang="en-US" altLang="ko-KR" dirty="0"/>
              <a:t>undefined</a:t>
            </a:r>
            <a:r>
              <a:rPr kumimoji="1" lang="ko-KR" altLang="en-US" dirty="0"/>
              <a:t>라고 나타남</a:t>
            </a:r>
            <a:r>
              <a:rPr kumimoji="1"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726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브라우저 콘솔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660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0FA4E6-EA26-0CCD-A64C-49B8BD4AC1E6}"/>
              </a:ext>
            </a:extLst>
          </p:cNvPr>
          <p:cNvSpPr txBox="1"/>
          <p:nvPr/>
        </p:nvSpPr>
        <p:spPr>
          <a:xfrm>
            <a:off x="306648" y="319086"/>
            <a:ext cx="45755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크롬 개발자도구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3C95E5-5CB6-2CAA-21BB-756A58BE6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84" y="1577867"/>
            <a:ext cx="10920832" cy="48281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4EBFBA-80F5-F6D4-03DB-67A469F76EC7}"/>
              </a:ext>
            </a:extLst>
          </p:cNvPr>
          <p:cNvSpPr txBox="1"/>
          <p:nvPr/>
        </p:nvSpPr>
        <p:spPr>
          <a:xfrm>
            <a:off x="7579178" y="4403272"/>
            <a:ext cx="2509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C00000"/>
                </a:solidFill>
              </a:rPr>
              <a:t>F12</a:t>
            </a:r>
            <a:r>
              <a:rPr lang="ko-KR" altLang="en-US" sz="3200" b="1" dirty="0">
                <a:solidFill>
                  <a:srgbClr val="C00000"/>
                </a:solidFill>
              </a:rPr>
              <a:t>키 입력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23D0D2-33BA-C85B-0D68-0AE01E1C9976}"/>
              </a:ext>
            </a:extLst>
          </p:cNvPr>
          <p:cNvSpPr/>
          <p:nvPr/>
        </p:nvSpPr>
        <p:spPr>
          <a:xfrm>
            <a:off x="6215743" y="2525486"/>
            <a:ext cx="5236028" cy="3880538"/>
          </a:xfrm>
          <a:prstGeom prst="rect">
            <a:avLst/>
          </a:prstGeom>
          <a:noFill/>
          <a:ln w="762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35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54ACBC-71D9-B9E5-6D17-B1A2D93752E5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도구 창의 콘솔 도구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AF11F0-F38F-43DF-40B9-BF88433BFF88}"/>
              </a:ext>
            </a:extLst>
          </p:cNvPr>
          <p:cNvSpPr txBox="1"/>
          <p:nvPr/>
        </p:nvSpPr>
        <p:spPr>
          <a:xfrm flipH="1">
            <a:off x="1292627" y="1939636"/>
            <a:ext cx="828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콘솔 창은 직접 자바스크립트 명령을 실행하고 결과를 확인할 수 있는 영역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A8E51F-4F23-E5B7-6A23-D288667C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627" y="2739415"/>
            <a:ext cx="6073140" cy="319956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BE20406-2D25-9808-0F6C-27466358A82B}"/>
              </a:ext>
            </a:extLst>
          </p:cNvPr>
          <p:cNvSpPr/>
          <p:nvPr/>
        </p:nvSpPr>
        <p:spPr>
          <a:xfrm>
            <a:off x="2299855" y="4461164"/>
            <a:ext cx="738909" cy="350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30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콘솔출력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33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AE6FBF-5233-C615-4A6B-E522A2AD1B78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코드 실행</a:t>
            </a: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CF0DCCA5-250E-780F-4889-2B87FFD8552A}"/>
              </a:ext>
            </a:extLst>
          </p:cNvPr>
          <p:cNvSpPr txBox="1">
            <a:spLocks/>
          </p:cNvSpPr>
          <p:nvPr/>
        </p:nvSpPr>
        <p:spPr>
          <a:xfrm>
            <a:off x="508787" y="1293979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/>
              <a:t>코드 실행하기</a:t>
            </a:r>
            <a:r>
              <a:rPr lang="en-US" altLang="ko-KR" sz="1800"/>
              <a:t>(1): </a:t>
            </a:r>
            <a:r>
              <a:rPr lang="ko-KR" altLang="en-US" sz="1800"/>
              <a:t>구글 크롬 콘솔에서 실행하기</a:t>
            </a:r>
            <a:endParaRPr lang="en-US" altLang="ko-KR" sz="1800"/>
          </a:p>
          <a:p>
            <a:pPr lvl="1"/>
            <a:r>
              <a:rPr lang="en-US" altLang="ko-KR" sz="1600"/>
              <a:t>01: </a:t>
            </a:r>
            <a:r>
              <a:rPr lang="ko-KR" altLang="en-US" sz="1600"/>
              <a:t>구글 크롬의 주소창에 </a:t>
            </a:r>
            <a:r>
              <a:rPr lang="en-US" altLang="ko-KR" sz="1600"/>
              <a:t>about:blank</a:t>
            </a:r>
            <a:r>
              <a:rPr lang="ko-KR" altLang="en-US" sz="1600"/>
              <a:t>를 입력해 크롬이 기본적으로 제공하는 빈 페이지로 들어가기</a:t>
            </a:r>
            <a:endParaRPr lang="en-US" altLang="ko-KR" sz="1600"/>
          </a:p>
          <a:p>
            <a:pPr lvl="1"/>
            <a:r>
              <a:rPr lang="en-US" altLang="ko-KR" sz="1600"/>
              <a:t>02: </a:t>
            </a:r>
            <a:r>
              <a:rPr lang="ko-KR" altLang="en-US" sz="1600"/>
              <a:t>단축키 </a:t>
            </a:r>
            <a:r>
              <a:rPr lang="en-US" altLang="ko-KR" sz="1600"/>
              <a:t>Ctrl + Shift + I (</a:t>
            </a:r>
            <a:r>
              <a:rPr lang="ko-KR" altLang="en-US" sz="1600"/>
              <a:t>알파벳 ‘아이’</a:t>
            </a:r>
            <a:r>
              <a:rPr lang="en-US" altLang="ko-KR" sz="1600"/>
              <a:t>)</a:t>
            </a:r>
            <a:r>
              <a:rPr lang="ko-KR" altLang="en-US" sz="1600"/>
              <a:t>를 눌러 개발자 도구를 실행하고 </a:t>
            </a:r>
            <a:r>
              <a:rPr lang="en-US" altLang="ko-KR" sz="1600"/>
              <a:t>[Console] </a:t>
            </a:r>
            <a:r>
              <a:rPr lang="ko-KR" altLang="en-US" sz="1600"/>
              <a:t>탭을 클릭</a:t>
            </a:r>
            <a:endParaRPr lang="en-US" altLang="ko-KR" sz="1600"/>
          </a:p>
          <a:p>
            <a:pPr lvl="1"/>
            <a:r>
              <a:rPr lang="en-US" altLang="ko-KR" sz="1600"/>
              <a:t>03: </a:t>
            </a:r>
            <a:r>
              <a:rPr lang="ko-KR" altLang="en-US" sz="1600"/>
              <a:t>코드를 입력하고 </a:t>
            </a:r>
            <a:r>
              <a:rPr lang="en-US" altLang="ko-KR" sz="1600"/>
              <a:t>Enter </a:t>
            </a:r>
            <a:r>
              <a:rPr lang="ko-KR" altLang="en-US" sz="1600"/>
              <a:t>키를 누르면 곧바로 코드 실행을 확인</a:t>
            </a:r>
            <a:endParaRPr lang="en-US" altLang="ko-KR" sz="1600"/>
          </a:p>
          <a:p>
            <a:pPr lvl="2"/>
            <a:r>
              <a:rPr lang="en-US" altLang="ko-KR"/>
              <a:t>&gt; console.log("Hello JavaScript...!") → [Enter]</a:t>
            </a:r>
          </a:p>
          <a:p>
            <a:pPr lvl="1"/>
            <a:r>
              <a:rPr lang="en-US" altLang="ko-KR" sz="1600"/>
              <a:t>04: </a:t>
            </a:r>
            <a:r>
              <a:rPr lang="ko-KR" altLang="en-US" sz="1600"/>
              <a:t>코드의 실행 결과가 다음과 같이 나오는 것을 확인</a:t>
            </a:r>
            <a:endParaRPr lang="en-US" altLang="ko-KR" sz="1600" dirty="0"/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A38AC437-0CB4-E95F-80B2-ADC84E5C6E95}"/>
              </a:ext>
            </a:extLst>
          </p:cNvPr>
          <p:cNvGrpSpPr/>
          <p:nvPr/>
        </p:nvGrpSpPr>
        <p:grpSpPr>
          <a:xfrm>
            <a:off x="1240972" y="3735886"/>
            <a:ext cx="5866066" cy="1323795"/>
            <a:chOff x="1315021" y="3071939"/>
            <a:chExt cx="5953125" cy="134344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88F453A-3016-CF32-EC5B-12B4E3061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5021" y="3071939"/>
              <a:ext cx="5953125" cy="485775"/>
            </a:xfrm>
            <a:prstGeom prst="rect">
              <a:avLst/>
            </a:prstGeom>
          </p:spPr>
        </p:pic>
        <p:pic>
          <p:nvPicPr>
            <p:cNvPr id="6" name="Picture 7">
              <a:extLst>
                <a:ext uri="{FF2B5EF4-FFF2-40B4-BE49-F238E27FC236}">
                  <a16:creationId xmlns:a16="http://schemas.microsoft.com/office/drawing/2014/main" id="{E6FAC21F-2910-670C-AEAB-EA10DB30A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22107" y="3567634"/>
              <a:ext cx="3095625" cy="400050"/>
            </a:xfrm>
            <a:prstGeom prst="rect">
              <a:avLst/>
            </a:prstGeom>
          </p:spPr>
        </p:pic>
        <p:pic>
          <p:nvPicPr>
            <p:cNvPr id="7" name="Picture 10">
              <a:extLst>
                <a:ext uri="{FF2B5EF4-FFF2-40B4-BE49-F238E27FC236}">
                  <a16:creationId xmlns:a16="http://schemas.microsoft.com/office/drawing/2014/main" id="{3D05D349-B5A1-B247-8CE4-D665DEF41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39454" y="3986756"/>
              <a:ext cx="1600200" cy="428625"/>
            </a:xfrm>
            <a:prstGeom prst="rect">
              <a:avLst/>
            </a:prstGeom>
          </p:spPr>
        </p:pic>
      </p:grpSp>
      <p:sp>
        <p:nvSpPr>
          <p:cNvPr id="8" name="Arrow: Right 12">
            <a:extLst>
              <a:ext uri="{FF2B5EF4-FFF2-40B4-BE49-F238E27FC236}">
                <a16:creationId xmlns:a16="http://schemas.microsoft.com/office/drawing/2014/main" id="{76DBC85B-B5EF-0ED0-DEDF-A78682E0698E}"/>
              </a:ext>
            </a:extLst>
          </p:cNvPr>
          <p:cNvSpPr/>
          <p:nvPr/>
        </p:nvSpPr>
        <p:spPr>
          <a:xfrm>
            <a:off x="7107038" y="3872269"/>
            <a:ext cx="254318" cy="25241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Arrow: Right 13">
            <a:extLst>
              <a:ext uri="{FF2B5EF4-FFF2-40B4-BE49-F238E27FC236}">
                <a16:creationId xmlns:a16="http://schemas.microsoft.com/office/drawing/2014/main" id="{409385F7-2EA2-1AC3-BFF3-DA64E66676EA}"/>
              </a:ext>
            </a:extLst>
          </p:cNvPr>
          <p:cNvSpPr/>
          <p:nvPr/>
        </p:nvSpPr>
        <p:spPr>
          <a:xfrm>
            <a:off x="4491567" y="4303258"/>
            <a:ext cx="254318" cy="25241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Arrow: Right 14">
            <a:extLst>
              <a:ext uri="{FF2B5EF4-FFF2-40B4-BE49-F238E27FC236}">
                <a16:creationId xmlns:a16="http://schemas.microsoft.com/office/drawing/2014/main" id="{70B17BA6-8F71-A10B-8F06-70E3890AB59E}"/>
              </a:ext>
            </a:extLst>
          </p:cNvPr>
          <p:cNvSpPr/>
          <p:nvPr/>
        </p:nvSpPr>
        <p:spPr>
          <a:xfrm>
            <a:off x="3068744" y="4722295"/>
            <a:ext cx="254318" cy="25241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CD3C1A-09F1-B408-CF68-283078CF3F7F}"/>
              </a:ext>
            </a:extLst>
          </p:cNvPr>
          <p:cNvSpPr txBox="1"/>
          <p:nvPr/>
        </p:nvSpPr>
        <p:spPr>
          <a:xfrm>
            <a:off x="7361356" y="3847885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입력한 코드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9FD4D3-34CA-E8AA-41AB-3687BBD6ACE7}"/>
              </a:ext>
            </a:extLst>
          </p:cNvPr>
          <p:cNvSpPr txBox="1"/>
          <p:nvPr/>
        </p:nvSpPr>
        <p:spPr>
          <a:xfrm>
            <a:off x="4745885" y="4260797"/>
            <a:ext cx="2576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console.log()</a:t>
            </a:r>
            <a:r>
              <a:rPr lang="ko-KR" altLang="en-US" sz="1600" dirty="0"/>
              <a:t>로 출력된 내용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2FC3F8-1C6E-5760-8978-F344A8D14553}"/>
              </a:ext>
            </a:extLst>
          </p:cNvPr>
          <p:cNvSpPr txBox="1"/>
          <p:nvPr/>
        </p:nvSpPr>
        <p:spPr>
          <a:xfrm>
            <a:off x="3359155" y="4678277"/>
            <a:ext cx="1508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해당 줄의 결과</a:t>
            </a:r>
          </a:p>
        </p:txBody>
      </p:sp>
    </p:spTree>
    <p:extLst>
      <p:ext uri="{BB962C8B-B14F-4D97-AF65-F5344CB8AC3E}">
        <p14:creationId xmlns:p14="http://schemas.microsoft.com/office/powerpoint/2010/main" val="2470736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54ACBC-71D9-B9E5-6D17-B1A2D93752E5}"/>
              </a:ext>
            </a:extLst>
          </p:cNvPr>
          <p:cNvSpPr txBox="1"/>
          <p:nvPr/>
        </p:nvSpPr>
        <p:spPr>
          <a:xfrm>
            <a:off x="306648" y="319086"/>
            <a:ext cx="54518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콘솔 출력하기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576269-070E-DC9D-4868-865EDB23FD60}"/>
              </a:ext>
            </a:extLst>
          </p:cNvPr>
          <p:cNvSpPr txBox="1"/>
          <p:nvPr/>
        </p:nvSpPr>
        <p:spPr>
          <a:xfrm>
            <a:off x="549293" y="2656141"/>
            <a:ext cx="385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괄호 안의 내용을 콘솔 창에 출력 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DF79BA-4F4C-021E-C4CF-59B7F6A97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43" y="3303051"/>
            <a:ext cx="5236089" cy="14376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999EB0E-EB2C-D324-0364-5CC808A61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475" y="1279366"/>
            <a:ext cx="5425782" cy="2078876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FF3616-6891-FECE-054B-26BD19A4F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305" y="3567027"/>
            <a:ext cx="5204612" cy="231125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CE747E2B-7D8E-76B9-CB84-E62990281D61}"/>
              </a:ext>
            </a:extLst>
          </p:cNvPr>
          <p:cNvSpPr/>
          <p:nvPr/>
        </p:nvSpPr>
        <p:spPr>
          <a:xfrm rot="5400000">
            <a:off x="5625042" y="3802179"/>
            <a:ext cx="937351" cy="332510"/>
          </a:xfrm>
          <a:prstGeom prst="triangl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41A297-FCB2-3C52-94BD-FC8F97F31D7E}"/>
              </a:ext>
            </a:extLst>
          </p:cNvPr>
          <p:cNvSpPr txBox="1"/>
          <p:nvPr/>
        </p:nvSpPr>
        <p:spPr>
          <a:xfrm>
            <a:off x="549293" y="1933471"/>
            <a:ext cx="40277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3200" b="1" dirty="0">
                <a:solidFill>
                  <a:schemeClr val="accent1">
                    <a:lumMod val="50000"/>
                  </a:schemeClr>
                </a:solidFill>
              </a:rPr>
              <a:t>console.log( ) </a:t>
            </a:r>
            <a:r>
              <a:rPr kumimoji="1"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함수</a:t>
            </a:r>
            <a:endParaRPr lang="ko-KR" alt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50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54ACBC-71D9-B9E5-6D17-B1A2D93752E5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자바스크립트의 입력과 출력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B8DDFA-0B27-6787-968A-D5E9E0087837}"/>
              </a:ext>
            </a:extLst>
          </p:cNvPr>
          <p:cNvSpPr txBox="1"/>
          <p:nvPr/>
        </p:nvSpPr>
        <p:spPr>
          <a:xfrm>
            <a:off x="1621536" y="1780032"/>
            <a:ext cx="80589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/>
              <a:t>사용자 입력 값 받기 </a:t>
            </a:r>
            <a:r>
              <a:rPr kumimoji="1" lang="en-US" altLang="ko-KR" sz="2000" b="1"/>
              <a:t>–</a:t>
            </a:r>
            <a:r>
              <a:rPr kumimoji="1" lang="ko-KR" altLang="en-US" sz="2000" b="1"/>
              <a:t> </a:t>
            </a:r>
            <a:r>
              <a:rPr kumimoji="1" lang="en-US" altLang="ko-KR" sz="2000" b="1"/>
              <a:t>prompt( ) </a:t>
            </a:r>
            <a:r>
              <a:rPr kumimoji="1" lang="ko-KR" altLang="en-US" sz="2000" b="1"/>
              <a:t>함수</a:t>
            </a:r>
            <a:endParaRPr kumimoji="1" lang="en-US" altLang="ko-KR" sz="2000" b="1"/>
          </a:p>
          <a:p>
            <a:endParaRPr kumimoji="1" lang="en-US" altLang="ko-KR"/>
          </a:p>
          <a:p>
            <a:r>
              <a:rPr lang="ko-KR" altLang="en-US"/>
              <a:t>사용자에게 값을 입력받을 때 가장 쉽게 사용할 수 있는 함수</a:t>
            </a:r>
            <a:endParaRPr kumimoji="1" lang="en-US" altLang="ko-KR"/>
          </a:p>
          <a:p>
            <a:endParaRPr kumimoji="1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BEA995-3925-C7E0-1BAA-9DAA3F623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342" y="3100482"/>
            <a:ext cx="3903189" cy="28817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B7C1743-D460-2CD0-FDC3-067A9218E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69951"/>
            <a:ext cx="1609950" cy="6192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A0447EB-BA99-B1E9-1B80-4E944AA0A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2504" y="3534329"/>
            <a:ext cx="2114845" cy="819264"/>
          </a:xfrm>
          <a:prstGeom prst="rect">
            <a:avLst/>
          </a:prstGeom>
        </p:spPr>
      </p:pic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2B08857F-3951-2946-716A-E1D80E902C71}"/>
              </a:ext>
            </a:extLst>
          </p:cNvPr>
          <p:cNvSpPr/>
          <p:nvPr/>
        </p:nvSpPr>
        <p:spPr>
          <a:xfrm rot="5400000">
            <a:off x="2794141" y="3813302"/>
            <a:ext cx="937351" cy="332510"/>
          </a:xfrm>
          <a:prstGeom prst="triangl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C21CDBBD-75B8-3430-1963-74F9F409BFCF}"/>
              </a:ext>
            </a:extLst>
          </p:cNvPr>
          <p:cNvSpPr/>
          <p:nvPr/>
        </p:nvSpPr>
        <p:spPr>
          <a:xfrm rot="5400000">
            <a:off x="7716382" y="3777706"/>
            <a:ext cx="937351" cy="332510"/>
          </a:xfrm>
          <a:prstGeom prst="triangl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726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54ACBC-71D9-B9E5-6D17-B1A2D93752E5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자바스크립트의 입력과 출력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88C7ED-9F9D-7679-F53C-8ED2022BEEB0}"/>
              </a:ext>
            </a:extLst>
          </p:cNvPr>
          <p:cNvSpPr txBox="1"/>
          <p:nvPr/>
        </p:nvSpPr>
        <p:spPr>
          <a:xfrm>
            <a:off x="1621536" y="1780032"/>
            <a:ext cx="80589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/>
              <a:t>알림 창으로 출력하기 </a:t>
            </a:r>
            <a:r>
              <a:rPr kumimoji="1" lang="en-US" altLang="ko-KR" sz="2000" b="1"/>
              <a:t>– alert( ) </a:t>
            </a:r>
            <a:r>
              <a:rPr kumimoji="1" lang="ko-KR" altLang="en-US" sz="2000" b="1"/>
              <a:t>함수</a:t>
            </a:r>
            <a:endParaRPr kumimoji="1" lang="en-US" altLang="ko-KR" sz="2000" b="1"/>
          </a:p>
          <a:p>
            <a:endParaRPr kumimoji="1" lang="en-US" altLang="ko-KR"/>
          </a:p>
          <a:p>
            <a:r>
              <a:rPr lang="ko-KR" altLang="en-US"/>
              <a:t>웹 브라우저 화면에서 간단한 알림 내용을 출력 </a:t>
            </a:r>
          </a:p>
          <a:p>
            <a:endParaRPr kumimoji="1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178AE9-B14C-46E9-C6CE-E77699DDF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402" y="2940556"/>
            <a:ext cx="4301998" cy="32316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73B31F9-826B-A641-9ACB-994519DB1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702" y="4089588"/>
            <a:ext cx="2314898" cy="466790"/>
          </a:xfrm>
          <a:prstGeom prst="rect">
            <a:avLst/>
          </a:prstGeom>
        </p:spPr>
      </p:pic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210594C2-43C1-5077-AB6B-907119B019FD}"/>
              </a:ext>
            </a:extLst>
          </p:cNvPr>
          <p:cNvSpPr/>
          <p:nvPr/>
        </p:nvSpPr>
        <p:spPr>
          <a:xfrm rot="5400000">
            <a:off x="4641414" y="4247412"/>
            <a:ext cx="937351" cy="332510"/>
          </a:xfrm>
          <a:prstGeom prst="triangl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278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323</Words>
  <Application>Microsoft Office PowerPoint</Application>
  <PresentationFormat>와이드스크린</PresentationFormat>
  <Paragraphs>47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KoPubWorld돋움체 Bold</vt:lpstr>
      <vt:lpstr>맑은 고딕</vt:lpstr>
      <vt:lpstr>Arial</vt:lpstr>
      <vt:lpstr>Office 테마</vt:lpstr>
      <vt:lpstr>PowerPoint 프레젠테이션</vt:lpstr>
      <vt:lpstr>01[HTML+CSS+ JAVASCRIPT] 브라우저 콘솔</vt:lpstr>
      <vt:lpstr>PowerPoint 프레젠테이션</vt:lpstr>
      <vt:lpstr>PowerPoint 프레젠테이션</vt:lpstr>
      <vt:lpstr>02[HTML+CSS+ JAVASCRIPT] 콘솔출력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03[HTML+CSS+ JAVASCRIPT] 콘솔팁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8</cp:revision>
  <dcterms:created xsi:type="dcterms:W3CDTF">2023-05-20T06:10:17Z</dcterms:created>
  <dcterms:modified xsi:type="dcterms:W3CDTF">2023-05-21T23:44:07Z</dcterms:modified>
</cp:coreProperties>
</file>