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2801" r:id="rId2"/>
    <p:sldId id="22775" r:id="rId3"/>
    <p:sldId id="22800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267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4135A9-D0A3-C55B-1ADF-CF07BCF5B2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B532EBA-8E07-B6B9-1E99-07573625A5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54AA21-1C60-80BF-5305-6C282BA1C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F36D8-2656-467A-9059-8B6B2D279BE6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C909A0-7FE8-F76F-DC71-C14D15851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26D10B-3127-B4B7-286A-12109CD44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E06E2-43C1-4826-9C65-5E4722808F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9596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9DBF49-A346-542A-DCD4-43C0DD67A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B014B3-AC63-689D-ED18-34D5F36289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EB531D-EE92-01EA-636E-AE6F6EB55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F36D8-2656-467A-9059-8B6B2D279BE6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7791AA-3CD2-1851-2426-8A05E6D92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DE6A13-1B91-39B1-4159-BD939220B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E06E2-43C1-4826-9C65-5E4722808F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9748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7032764-898E-0E6D-F546-3A082D4037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1C19EAA-8B50-56B1-15CE-E782A5C87D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F5D255-9B10-2017-529A-34FC065D2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F36D8-2656-467A-9059-8B6B2D279BE6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1E4821-1A39-A879-29A2-C5704653C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ADC677-81D0-E66E-831B-239F85518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E06E2-43C1-4826-9C65-5E4722808F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9432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1C8103-638E-98BC-FC6D-A96A71F49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E8B9F9-E88A-0DAC-F9B2-F032F7775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3CE073-C7E3-6632-97EC-239EC6723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F36D8-2656-467A-9059-8B6B2D279BE6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19DC0E-8FEA-58F5-7446-9C20BE7CE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FB5C24-AE86-705A-8D1F-A9CA799E0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E06E2-43C1-4826-9C65-5E4722808F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183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FF3E31-FD1C-5C60-5674-20641E02F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122C49-15DF-7E84-685D-37B93E827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53BB91-5D74-717E-EA96-902920DEA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F36D8-2656-467A-9059-8B6B2D279BE6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FAF3AD-E219-F8EC-766E-02C8B6886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DAFD72-205B-BBA8-55CC-62DF71042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E06E2-43C1-4826-9C65-5E4722808F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4665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FF3639-9904-B20F-9F3C-39FB9C3EB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8558DF-AC95-2443-9D55-3EA9F3A40F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566A792-2128-3A0E-085F-0297FD0671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89CED8-E15D-35F5-ACA4-5F8DE545F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F36D8-2656-467A-9059-8B6B2D279BE6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1F8EAA-EF39-9F6B-9F17-EEE8CC796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423EE0-933B-DD25-BCD6-617072703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E06E2-43C1-4826-9C65-5E4722808F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421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BE908A-5DAC-022B-FA86-1C7902C3E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767CD4-5778-9FF7-EEBB-FC48467DC4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4D46A45-6E19-3BCF-674A-770D4ADDE2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E9DB491-117C-67D9-842C-EDD56AF33C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2B0F512-A975-F2EC-AA6A-E1C7624471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6DD80C5-B969-DCA3-4889-A38974868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F36D8-2656-467A-9059-8B6B2D279BE6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2DC903D-9A18-77BA-8923-A0B537F64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3EE5CD8-F6F7-D3A1-4F3E-E0EA0C05B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E06E2-43C1-4826-9C65-5E4722808F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1262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59DFD2-DE6E-E364-7176-8628CD215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698FDF0-92D3-8640-4978-406783C86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F36D8-2656-467A-9059-8B6B2D279BE6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CEAB107-6D8C-E1B6-EF90-F3031B2D8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D64CFE2-DE67-00E8-B26A-304625D99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E06E2-43C1-4826-9C65-5E4722808F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235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934B343-8756-9A3C-2280-76FAC1C16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F36D8-2656-467A-9059-8B6B2D279BE6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BC7FAE4-E741-25F4-175D-F922B0192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509292-0AAE-489A-0F63-389B46281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E06E2-43C1-4826-9C65-5E4722808F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66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99F96C-1C59-5D4B-BF02-DD49E8AFD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22350D-4621-297C-432B-E81842A18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9631E1-2913-AD74-E2FB-371EA66170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80CFA0-F70E-FDD2-6057-7D931E301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F36D8-2656-467A-9059-8B6B2D279BE6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F7658B-B12F-5130-D9AB-8F1688303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2C58CC-DCBF-8691-1D05-124C1A48E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E06E2-43C1-4826-9C65-5E4722808F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945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BD03ED-96CF-E697-39F5-5BE96177C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C68D90-407B-F731-7D81-E3ACA45A4F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39BB9E-3ADB-8CFA-8EF8-487BD6785A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01F52E-E236-C690-9C22-63FF92F92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F36D8-2656-467A-9059-8B6B2D279BE6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FDE683-C09F-AAB4-92F2-682EB78DA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A574E4-F2F6-C40C-B881-A0408D25F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E06E2-43C1-4826-9C65-5E4722808F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40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4B5BF2C-73BE-6DAD-6FD5-3850FEB5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DC2548-C29F-64E6-83C1-535AAADBDB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055A16-354D-8615-6B9F-7A00D7ED8F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6F36D8-2656-467A-9059-8B6B2D279BE6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74A95E-2972-94EB-A5AB-235409BB5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B98F38-1601-46C6-3669-489919B12C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E06E2-43C1-4826-9C65-5E4722808F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051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3A20F2B-12E0-26EF-E218-4006BA171D71}"/>
              </a:ext>
            </a:extLst>
          </p:cNvPr>
          <p:cNvSpPr txBox="1"/>
          <p:nvPr/>
        </p:nvSpPr>
        <p:spPr>
          <a:xfrm>
            <a:off x="306647" y="319086"/>
            <a:ext cx="929999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확인문제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F08AEE-70A2-BD9D-4D65-C0757411243F}"/>
              </a:ext>
            </a:extLst>
          </p:cNvPr>
          <p:cNvSpPr txBox="1"/>
          <p:nvPr/>
        </p:nvSpPr>
        <p:spPr>
          <a:xfrm>
            <a:off x="408214" y="1134853"/>
            <a:ext cx="11212285" cy="1538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buFont typeface="+mj-lt"/>
              <a:buAutoNum type="arabicPeriod"/>
            </a:pPr>
            <a:r>
              <a:rPr lang="ko-KR" altLang="en-US" sz="1600" dirty="0"/>
              <a:t>다음 단어 중 식별자로 사용할 수 있는 것은 </a:t>
            </a:r>
            <a:r>
              <a:rPr lang="en-US" altLang="ko-KR" sz="1600" dirty="0"/>
              <a:t>O</a:t>
            </a:r>
            <a:r>
              <a:rPr lang="ko-KR" altLang="en-US" sz="1600" dirty="0"/>
              <a:t>표</a:t>
            </a:r>
            <a:r>
              <a:rPr lang="en-US" altLang="ko-KR" sz="1600" dirty="0"/>
              <a:t>, </a:t>
            </a:r>
            <a:r>
              <a:rPr lang="ko-KR" altLang="en-US" sz="1600" dirty="0"/>
              <a:t>식별자로 사용할 수 없는 것은 </a:t>
            </a:r>
            <a:r>
              <a:rPr lang="en-US" altLang="ko-KR" sz="1600" dirty="0"/>
              <a:t>X</a:t>
            </a:r>
            <a:r>
              <a:rPr lang="ko-KR" altLang="en-US" sz="1600" dirty="0"/>
              <a:t>표</a:t>
            </a:r>
            <a:endParaRPr lang="en-US" altLang="ko-KR" sz="1600" dirty="0"/>
          </a:p>
          <a:p>
            <a:pPr marL="914400" lvl="2" indent="0">
              <a:buNone/>
            </a:pPr>
            <a:r>
              <a:rPr lang="ko-KR" altLang="en-US" dirty="0"/>
              <a:t>① </a:t>
            </a:r>
            <a:r>
              <a:rPr lang="en-US" altLang="ko-KR" dirty="0"/>
              <a:t>a (      )   </a:t>
            </a:r>
            <a:r>
              <a:rPr lang="ko-KR" altLang="en-US" dirty="0"/>
              <a:t>② </a:t>
            </a:r>
            <a:r>
              <a:rPr lang="en-US" altLang="ko-KR" dirty="0"/>
              <a:t>hello (      )    </a:t>
            </a:r>
            <a:r>
              <a:rPr lang="ko-KR" altLang="en-US" dirty="0"/>
              <a:t>③ </a:t>
            </a:r>
            <a:r>
              <a:rPr lang="en-US" altLang="ko-KR" dirty="0"/>
              <a:t>10times  (      )    </a:t>
            </a:r>
            <a:r>
              <a:rPr lang="ko-KR" altLang="en-US" dirty="0"/>
              <a:t>④ </a:t>
            </a:r>
            <a:r>
              <a:rPr lang="en-US" altLang="ko-KR" dirty="0"/>
              <a:t>_  (      )    </a:t>
            </a:r>
            <a:r>
              <a:rPr lang="ko-KR" altLang="en-US" dirty="0"/>
              <a:t>⑤ </a:t>
            </a:r>
            <a:r>
              <a:rPr lang="en-US" altLang="ko-KR" dirty="0"/>
              <a:t>$  (      )</a:t>
            </a:r>
            <a:endParaRPr lang="ko-KR" alt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600" dirty="0"/>
              <a:t>console.log()</a:t>
            </a:r>
            <a:r>
              <a:rPr lang="ko-KR" altLang="en-US" sz="1600" dirty="0"/>
              <a:t>에서 </a:t>
            </a:r>
            <a:r>
              <a:rPr lang="en-US" altLang="ko-KR" sz="1600" dirty="0"/>
              <a:t>console</a:t>
            </a:r>
            <a:r>
              <a:rPr lang="ko-KR" altLang="en-US" sz="1600" dirty="0"/>
              <a:t>은 다음 중 무엇일까</a:t>
            </a:r>
            <a:r>
              <a:rPr lang="en-US" altLang="ko-KR" sz="1600" dirty="0"/>
              <a:t>? </a:t>
            </a:r>
          </a:p>
          <a:p>
            <a:pPr marL="914400" lvl="2" indent="0">
              <a:buNone/>
            </a:pPr>
            <a:r>
              <a:rPr lang="ko-KR" altLang="en-US" sz="1400" dirty="0"/>
              <a:t>①키워드       ②식별자       ③연산자        ④메소드</a:t>
            </a:r>
            <a:endParaRPr lang="en-US" altLang="ko-KR" sz="1400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600" dirty="0"/>
              <a:t>console.log()</a:t>
            </a:r>
            <a:r>
              <a:rPr lang="ko-KR" altLang="en-US" sz="1600" dirty="0"/>
              <a:t>에서 </a:t>
            </a:r>
            <a:r>
              <a:rPr lang="en-US" altLang="ko-KR" sz="1600" dirty="0"/>
              <a:t>log</a:t>
            </a:r>
            <a:r>
              <a:rPr lang="ko-KR" altLang="en-US" sz="1600" dirty="0"/>
              <a:t>는 다음 중 무엇일까</a:t>
            </a:r>
            <a:r>
              <a:rPr lang="en-US" altLang="ko-KR" sz="1600" dirty="0"/>
              <a:t>?(</a:t>
            </a:r>
            <a:r>
              <a:rPr lang="ko-KR" altLang="en-US" sz="1600" dirty="0"/>
              <a:t>중복 선택 가능</a:t>
            </a:r>
            <a:r>
              <a:rPr lang="en-US" altLang="ko-KR" sz="1600" dirty="0"/>
              <a:t>)</a:t>
            </a:r>
          </a:p>
          <a:p>
            <a:pPr marL="914400" lvl="2" indent="0">
              <a:buNone/>
            </a:pPr>
            <a:r>
              <a:rPr lang="ko-KR" altLang="en-US" sz="1400" dirty="0"/>
              <a:t>①키워드       ②식별자       ③연산자        ④메소드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3661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7105B4B-3DBA-3318-AE5A-7067675BD4E9}"/>
              </a:ext>
            </a:extLst>
          </p:cNvPr>
          <p:cNvSpPr txBox="1"/>
          <p:nvPr/>
        </p:nvSpPr>
        <p:spPr>
          <a:xfrm>
            <a:off x="306647" y="319086"/>
            <a:ext cx="929999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확인문제</a:t>
            </a:r>
          </a:p>
        </p:txBody>
      </p:sp>
      <p:sp>
        <p:nvSpPr>
          <p:cNvPr id="4" name="텍스트 개체 틀 8">
            <a:extLst>
              <a:ext uri="{FF2B5EF4-FFF2-40B4-BE49-F238E27FC236}">
                <a16:creationId xmlns:a16="http://schemas.microsoft.com/office/drawing/2014/main" id="{2770BF70-3C08-8BE5-A1B8-CDDB5A7A0AF4}"/>
              </a:ext>
            </a:extLst>
          </p:cNvPr>
          <p:cNvSpPr txBox="1">
            <a:spLocks/>
          </p:cNvSpPr>
          <p:nvPr/>
        </p:nvSpPr>
        <p:spPr>
          <a:xfrm>
            <a:off x="557772" y="1026972"/>
            <a:ext cx="11281052" cy="40893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시스템 서체"/>
              <a:buChar char="⁃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>
              <a:buFont typeface="+mj-lt"/>
              <a:buAutoNum type="arabicPeriod" startAt="4"/>
            </a:pPr>
            <a:r>
              <a:rPr lang="ko-KR" altLang="en-US" sz="1600" dirty="0"/>
              <a:t>여러 단어로 이루어진 식별자 만들기</a:t>
            </a:r>
            <a:r>
              <a:rPr lang="en-US" altLang="ko-KR" sz="1600" dirty="0"/>
              <a:t> (</a:t>
            </a:r>
            <a:r>
              <a:rPr lang="ko-KR" altLang="en-US" sz="1600" dirty="0"/>
              <a:t>식별자를 만드는 일반적인 관례 참조</a:t>
            </a:r>
            <a:r>
              <a:rPr lang="en-US" altLang="ko-KR" sz="1600" dirty="0"/>
              <a:t>)</a:t>
            </a:r>
          </a:p>
          <a:p>
            <a:pPr marL="914400" lvl="2" indent="0">
              <a:buNone/>
            </a:pPr>
            <a:r>
              <a:rPr lang="en-US" altLang="ko-KR" dirty="0"/>
              <a:t>①we are the world (                                ) </a:t>
            </a:r>
          </a:p>
          <a:p>
            <a:pPr marL="914400" lvl="2" indent="0">
              <a:buNone/>
            </a:pPr>
            <a:r>
              <a:rPr lang="en-US" altLang="ko-KR" dirty="0"/>
              <a:t>②create output (                       ) </a:t>
            </a:r>
          </a:p>
          <a:p>
            <a:pPr marL="914400" lvl="2" indent="0">
              <a:buNone/>
            </a:pPr>
            <a:r>
              <a:rPr lang="en-US" altLang="ko-KR" dirty="0"/>
              <a:t>③create request (                        ) </a:t>
            </a:r>
          </a:p>
          <a:p>
            <a:pPr marL="914400" lvl="2" indent="0">
              <a:buNone/>
            </a:pPr>
            <a:r>
              <a:rPr lang="en-US" altLang="ko-KR" dirty="0"/>
              <a:t>④ </a:t>
            </a:r>
            <a:r>
              <a:rPr lang="en-US" altLang="ko-KR" dirty="0" err="1"/>
              <a:t>init</a:t>
            </a:r>
            <a:r>
              <a:rPr lang="en-US" altLang="ko-KR" dirty="0"/>
              <a:t> server (                       ) </a:t>
            </a:r>
          </a:p>
          <a:p>
            <a:pPr marL="914400" lvl="2" indent="0">
              <a:buNone/>
            </a:pPr>
            <a:r>
              <a:rPr lang="en-US" altLang="ko-KR" dirty="0"/>
              <a:t>⑤ </a:t>
            </a:r>
            <a:r>
              <a:rPr lang="en-US" altLang="ko-KR" dirty="0" err="1"/>
              <a:t>init</a:t>
            </a:r>
            <a:r>
              <a:rPr lang="en-US" altLang="ko-KR" dirty="0"/>
              <a:t> matrix (                       )</a:t>
            </a:r>
          </a:p>
          <a:p>
            <a:pPr marL="800100" lvl="1" indent="-342900">
              <a:buFont typeface="+mj-lt"/>
              <a:buAutoNum type="arabicPeriod" startAt="4"/>
            </a:pPr>
            <a:r>
              <a:rPr lang="ko-KR" altLang="en-US" sz="1600" dirty="0"/>
              <a:t>다음 코드를 입력해보고 어떤 오류가 뜨는지 확인하기</a:t>
            </a:r>
            <a:endParaRPr lang="en-US" altLang="ko-KR" sz="1600" dirty="0"/>
          </a:p>
          <a:p>
            <a:pPr marL="914400" lvl="2" indent="0">
              <a:buNone/>
            </a:pPr>
            <a:r>
              <a:rPr lang="en-US" altLang="ko-KR" dirty="0"/>
              <a:t>①   konsole.log('</a:t>
            </a:r>
            <a:r>
              <a:rPr lang="ko-KR" altLang="en-US" dirty="0"/>
              <a:t>안녕하세요</a:t>
            </a:r>
            <a:r>
              <a:rPr lang="en-US" altLang="ko-KR" dirty="0"/>
              <a:t>’)</a:t>
            </a:r>
          </a:p>
          <a:p>
            <a:pPr marL="914400" lvl="2" indent="0">
              <a:buNone/>
            </a:pPr>
            <a:r>
              <a:rPr lang="en-US" altLang="ko-KR" dirty="0"/>
              <a:t>②   +++ 1 ++ 2 + 3</a:t>
            </a:r>
          </a:p>
          <a:p>
            <a:pPr marL="914400" lvl="2" indent="0">
              <a:buNone/>
            </a:pPr>
            <a:r>
              <a:rPr lang="en-US" altLang="ko-KR" dirty="0"/>
              <a:t>③   console.log)</a:t>
            </a:r>
          </a:p>
          <a:p>
            <a:pPr marL="914400" lvl="2" indent="0">
              <a:buNone/>
            </a:pP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068937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8907C7B-15F0-D716-0C92-8A990DD7BA82}"/>
              </a:ext>
            </a:extLst>
          </p:cNvPr>
          <p:cNvSpPr txBox="1"/>
          <p:nvPr/>
        </p:nvSpPr>
        <p:spPr>
          <a:xfrm>
            <a:off x="593271" y="2259449"/>
            <a:ext cx="5889171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2" indent="0">
              <a:buNone/>
            </a:pPr>
            <a:r>
              <a:rPr lang="en-US" altLang="ko-KR" sz="1400" dirty="0"/>
              <a:t>&lt;body&gt;</a:t>
            </a:r>
          </a:p>
          <a:p>
            <a:pPr marL="914400" lvl="2" indent="0">
              <a:buNone/>
            </a:pPr>
            <a:r>
              <a:rPr lang="en-US" altLang="ko-KR" sz="1400" dirty="0"/>
              <a:t>&lt;script&gt;</a:t>
            </a:r>
          </a:p>
          <a:p>
            <a:pPr marL="914400" lvl="2" indent="0">
              <a:buNone/>
            </a:pPr>
            <a:r>
              <a:rPr lang="en-US" altLang="ko-KR" sz="1400" dirty="0" err="1"/>
              <a:t>document.body.innerHTML</a:t>
            </a:r>
            <a:r>
              <a:rPr lang="en-US" altLang="ko-KR" sz="1400" dirty="0"/>
              <a:t> = "&lt;h1&gt;</a:t>
            </a:r>
            <a:r>
              <a:rPr lang="ko-KR" altLang="en-US" sz="1400" dirty="0"/>
              <a:t>안녕하세요</a:t>
            </a:r>
            <a:r>
              <a:rPr lang="en-US" altLang="ko-KR" sz="1400" dirty="0"/>
              <a:t>&lt;/h1&gt;"</a:t>
            </a:r>
          </a:p>
          <a:p>
            <a:pPr marL="914400" lvl="2" indent="0">
              <a:buNone/>
            </a:pPr>
            <a:r>
              <a:rPr lang="en-US" altLang="ko-KR" sz="1400" dirty="0"/>
              <a:t>&lt;/script&gt;</a:t>
            </a:r>
          </a:p>
          <a:p>
            <a:pPr marL="914400" lvl="2" indent="0">
              <a:buNone/>
            </a:pPr>
            <a:r>
              <a:rPr lang="en-US" altLang="ko-KR" sz="1400" dirty="0"/>
              <a:t>&lt;/body&gt;</a:t>
            </a:r>
            <a:r>
              <a:rPr lang="ko-KR" altLang="en-US" sz="1400" dirty="0"/>
              <a:t> 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3AB8EF-C01D-A2DC-487F-C111744175F1}"/>
              </a:ext>
            </a:extLst>
          </p:cNvPr>
          <p:cNvSpPr txBox="1"/>
          <p:nvPr/>
        </p:nvSpPr>
        <p:spPr>
          <a:xfrm>
            <a:off x="306647" y="319086"/>
            <a:ext cx="929999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확인문제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C613D4-F087-C909-B6D9-218923AF0B25}"/>
              </a:ext>
            </a:extLst>
          </p:cNvPr>
          <p:cNvSpPr txBox="1"/>
          <p:nvPr/>
        </p:nvSpPr>
        <p:spPr>
          <a:xfrm>
            <a:off x="370113" y="1088530"/>
            <a:ext cx="11206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비주얼 스튜디오 코드에 다음 소스 코드를 입력하고 ex01.html로 저장한 후 화면에 나오는 결과를 적어 보기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E83851-4474-F451-56EB-AFC790022E5B}"/>
              </a:ext>
            </a:extLst>
          </p:cNvPr>
          <p:cNvSpPr txBox="1"/>
          <p:nvPr/>
        </p:nvSpPr>
        <p:spPr>
          <a:xfrm>
            <a:off x="10062861" y="177087"/>
            <a:ext cx="19158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dirty="0"/>
              <a:t>js0</a:t>
            </a:r>
            <a:r>
              <a:rPr lang="en-US" altLang="ko-KR" dirty="0"/>
              <a:t>3</a:t>
            </a:r>
            <a:r>
              <a:rPr lang="ko-KR" altLang="en-US" dirty="0"/>
              <a:t>.html</a:t>
            </a:r>
          </a:p>
        </p:txBody>
      </p:sp>
    </p:spTree>
    <p:extLst>
      <p:ext uri="{BB962C8B-B14F-4D97-AF65-F5344CB8AC3E}">
        <p14:creationId xmlns:p14="http://schemas.microsoft.com/office/powerpoint/2010/main" val="1346317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195</Words>
  <Application>Microsoft Office PowerPoint</Application>
  <PresentationFormat>와이드스크린</PresentationFormat>
  <Paragraphs>26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KoPubWorld돋움체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호진</dc:creator>
  <cp:lastModifiedBy>이 호진</cp:lastModifiedBy>
  <cp:revision>3</cp:revision>
  <dcterms:created xsi:type="dcterms:W3CDTF">2023-05-20T06:28:57Z</dcterms:created>
  <dcterms:modified xsi:type="dcterms:W3CDTF">2023-05-21T23:51:19Z</dcterms:modified>
</cp:coreProperties>
</file>