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22665" r:id="rId4"/>
    <p:sldId id="22668" r:id="rId5"/>
    <p:sldId id="22670" r:id="rId6"/>
    <p:sldId id="22671" r:id="rId7"/>
    <p:sldId id="22673" r:id="rId8"/>
    <p:sldId id="2267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8F100-0A46-8EEE-9A7C-2BD520170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6A11B7-1D0A-BDDD-D9D8-DB50EB653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0CA1E-762B-A8D5-1F84-7FD481F8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F3717-631B-ABD1-CFE2-B5365CF5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4DA28-3FE6-3EA5-FE34-3C44F0F9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3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3F783-F6CC-9589-80F2-2498DA52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FCA5B1-A95D-2C20-1046-8A1A79D64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9190-32B8-4BAB-1A06-BDECBDBE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9E156-811C-13E6-FB0C-FD40A61E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DB8DC-6444-A8B7-8194-F6E922B6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8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B9D32-3C8E-B854-97C6-CED40E48D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7EC8F-CB31-8F60-796C-DC597CF09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9FD78-6BB9-9FC8-1391-C0D0B55B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59E5B-CCF2-EC3C-1185-9382FA5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144AD-404F-C3C5-7050-7EEBC210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B3480-BD27-9631-E8E4-602A9C5E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CCE53-E908-F583-1AA3-25223089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D7AC0-1DA0-1839-E5D4-6D0BA9B7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7D3A6-B4FA-0343-10EB-86903D8F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8A885-5096-FCEF-5E01-5336435F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5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E4506-FC97-0677-8CB5-3E651785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2E2C3-3FB8-BDB9-3586-A1574005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BCF5E-859E-5757-A269-A179E8D2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D4D97-486C-762A-4E09-FC2ADD9E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03E15-F463-10CA-0C72-E4CACE4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F412B-9358-0CCF-EB1A-F6726A99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91B95-A354-FAF8-5586-C08127C5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EB1D9-7620-E69C-C6F6-2DB240335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19111-06A3-2336-AB1E-3AC8D260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93579-D8AE-2148-D25E-7E09A31D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9A08C-A848-F7A6-99BD-188FBE10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2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33975-35D4-CF54-5FE4-D3AC4B2F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DF89C-DC91-1968-021E-39ACF9E07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46B19-2CB5-B427-F592-68F0CEC6D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976FD2-D6A2-2A3A-C09C-E8D127386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0C122F-062E-AE5D-9662-1E34ECA5B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A31B1-C825-203A-881E-B64E4DED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48586-8859-8001-B827-52C40AB5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5B66F0-4171-CBEC-4D87-6AFB45F5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0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247A-8558-BA1E-E22E-D0F3989E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6097A-A9C4-9310-D57A-FC5E1967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DC0CB-D3D4-F520-6E33-A18C8639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28902-F8F4-5C12-2B42-08202B3D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7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1B08BA-044B-F72F-47E0-BC825AF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14AB3-D35E-2C5B-5574-CB16046C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4DD55-CA29-FB64-9AA8-D597F5C5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0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04F88-A7A5-95A9-C8AA-9E6C2687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0D188-57AC-54DE-33D4-EE1E9465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58434-3EAB-F525-C579-7067F352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14A3E-28EC-818D-863E-1639F7BA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5573FB-DF8D-7F46-D804-1F48A8A1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808562-00E8-13B6-705D-7861E15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9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9E274-1CEE-FDFE-27E0-21AD592F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C5CA3B-383A-8B47-AD89-B8B4B5E47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056E7-8846-AE1A-74B2-DD89C71C7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F6974-A63F-B01B-D285-99D4FC4A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88EEB-34C5-F5C5-12E2-E0311722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CB772-E96E-4275-C814-6C90D7B2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9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9B05A1-C6F2-1A40-7A75-6CA82D90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F77E9-E340-DC18-6349-E92E4971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44B9-C9B3-1B27-DA76-73E554CDE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B063-4AAA-46E6-B44E-E8A90A4E960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36D6C-D847-2F47-A19F-D35DD0C94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B4252-86F9-F699-34CA-ABA0F7D62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5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302-0. 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입출력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출력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FB581-5B24-1509-3930-10417B54572A}"/>
              </a:ext>
            </a:extLst>
          </p:cNvPr>
          <p:cNvSpPr txBox="1"/>
          <p:nvPr/>
        </p:nvSpPr>
        <p:spPr>
          <a:xfrm>
            <a:off x="1017270" y="1375499"/>
            <a:ext cx="10173244" cy="8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알림 창 표시</a:t>
            </a:r>
            <a:r>
              <a:rPr lang="ko-Kore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앨럿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창이라고도 함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alert()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함수의 괄호 안에 메시지를 입력하거나 변수를 사용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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알림 창에 텍스트나 </a:t>
            </a:r>
            <a:r>
              <a:rPr lang="ko-KR" altLang="ko-Kore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변숫값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표시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85B-952B-4FB8-2ABC-BFDFB31A3BC9}"/>
              </a:ext>
            </a:extLst>
          </p:cNvPr>
          <p:cNvSpPr txBox="1"/>
          <p:nvPr/>
        </p:nvSpPr>
        <p:spPr>
          <a:xfrm>
            <a:off x="1146402" y="2617422"/>
            <a:ext cx="1744844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alert(</a:t>
            </a:r>
            <a:r>
              <a:rPr lang="ko-KR" altLang="en-US" sz="1800" i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B6A8F-F27A-EE0E-82AA-997E6080EA21}"/>
              </a:ext>
            </a:extLst>
          </p:cNvPr>
          <p:cNvSpPr txBox="1"/>
          <p:nvPr/>
        </p:nvSpPr>
        <p:spPr>
          <a:xfrm>
            <a:off x="1146402" y="3384044"/>
            <a:ext cx="411765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alert("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 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8BF86-15F0-DF4D-389A-0779F29FB614}"/>
              </a:ext>
            </a:extLst>
          </p:cNvPr>
          <p:cNvSpPr txBox="1"/>
          <p:nvPr/>
        </p:nvSpPr>
        <p:spPr>
          <a:xfrm>
            <a:off x="6398896" y="2773932"/>
            <a:ext cx="4414837" cy="7232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 = 10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alert(a)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C3E8151-C8A2-1002-7AB3-5CDB7665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2" y="4065706"/>
            <a:ext cx="3329804" cy="20358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D8067ED-7DF5-0C09-8190-6490A0AEA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96" y="3753376"/>
            <a:ext cx="3981721" cy="27739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alert()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5558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FB581-5B24-1509-3930-10417B54572A}"/>
              </a:ext>
            </a:extLst>
          </p:cNvPr>
          <p:cNvSpPr txBox="1"/>
          <p:nvPr/>
        </p:nvSpPr>
        <p:spPr>
          <a:xfrm>
            <a:off x="869223" y="1488710"/>
            <a:ext cx="10634800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확인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창 표시</a:t>
            </a:r>
            <a:r>
              <a:rPr lang="ko-Kore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컨펌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창이라고도 함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dirty="0"/>
              <a:t>[</a:t>
            </a:r>
            <a:r>
              <a:rPr lang="ko-KR" altLang="ko-Kore-KR" dirty="0"/>
              <a:t>확인</a:t>
            </a:r>
            <a:r>
              <a:rPr lang="en-US" altLang="ko-Kore-KR" dirty="0"/>
              <a:t>] </a:t>
            </a:r>
            <a:r>
              <a:rPr lang="ko-KR" altLang="ko-Kore-KR" dirty="0"/>
              <a:t>버튼과 </a:t>
            </a:r>
            <a:r>
              <a:rPr lang="en-US" altLang="ko-Kore-KR" dirty="0"/>
              <a:t>[</a:t>
            </a:r>
            <a:r>
              <a:rPr lang="ko-KR" altLang="ko-Kore-KR" dirty="0"/>
              <a:t>취소</a:t>
            </a:r>
            <a:r>
              <a:rPr lang="en-US" altLang="ko-Kore-KR" dirty="0"/>
              <a:t>] </a:t>
            </a:r>
            <a:r>
              <a:rPr lang="ko-KR" altLang="ko-Kore-KR" dirty="0"/>
              <a:t>버튼이 있어서 사용자가 어떤 버튼을 클릭했는가에 따라 다르게 동작하도록 할 수 있다</a:t>
            </a:r>
            <a:r>
              <a:rPr lang="ko-Kore-KR" altLang="ko-Kore-KR" dirty="0">
                <a:effectLst/>
              </a:rPr>
              <a:t> 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85B-952B-4FB8-2ABC-BFDFB31A3BC9}"/>
              </a:ext>
            </a:extLst>
          </p:cNvPr>
          <p:cNvSpPr txBox="1"/>
          <p:nvPr/>
        </p:nvSpPr>
        <p:spPr>
          <a:xfrm>
            <a:off x="1207363" y="2974708"/>
            <a:ext cx="2702786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confirm(</a:t>
            </a:r>
            <a:r>
              <a:rPr lang="ko-KR" altLang="en-US" sz="1800" i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432BE-8264-C20B-682B-8E910C592A59}"/>
              </a:ext>
            </a:extLst>
          </p:cNvPr>
          <p:cNvSpPr txBox="1"/>
          <p:nvPr/>
        </p:nvSpPr>
        <p:spPr>
          <a:xfrm>
            <a:off x="1207363" y="4882734"/>
            <a:ext cx="411765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confrim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(”</a:t>
            </a:r>
            <a:r>
              <a:rPr lang="ko-Kore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종료하시겠습니까</a:t>
            </a: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 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06E30FD-DAF6-705C-45F8-9A7A91BA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88859"/>
            <a:ext cx="4287883" cy="25264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50757-E00B-67EC-79A8-ACD1404CF5C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confirm()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47285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73832-4225-F109-0012-9A13CEC868BF}"/>
              </a:ext>
            </a:extLst>
          </p:cNvPr>
          <p:cNvSpPr txBox="1"/>
          <p:nvPr/>
        </p:nvSpPr>
        <p:spPr>
          <a:xfrm>
            <a:off x="963385" y="1360714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확인 창에서 </a:t>
            </a:r>
            <a:r>
              <a:rPr kumimoji="1" lang="en-US" altLang="ko-Kore-KR" dirty="0"/>
              <a:t>[</a:t>
            </a:r>
            <a:r>
              <a:rPr kumimoji="1" lang="ko-KR" altLang="en-US" dirty="0"/>
              <a:t>확인</a:t>
            </a:r>
            <a:r>
              <a:rPr kumimoji="1" lang="en-US" altLang="ko-KR" dirty="0"/>
              <a:t>]</a:t>
            </a:r>
            <a:r>
              <a:rPr kumimoji="1" lang="ko-KR" altLang="en-US" dirty="0"/>
              <a:t> 버튼을 누르면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272F54-9DA7-090F-7101-4749E04B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5" y="2137954"/>
            <a:ext cx="3790950" cy="1083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25220-9896-C199-20A0-732079D04A31}"/>
              </a:ext>
            </a:extLst>
          </p:cNvPr>
          <p:cNvSpPr txBox="1"/>
          <p:nvPr/>
        </p:nvSpPr>
        <p:spPr>
          <a:xfrm>
            <a:off x="963385" y="3628991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결괏값 </a:t>
            </a:r>
            <a:r>
              <a:rPr kumimoji="1" lang="en-US" altLang="ko-KR"/>
              <a:t>true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BE37E-6EFB-ECC0-16EE-14341F05B36B}"/>
              </a:ext>
            </a:extLst>
          </p:cNvPr>
          <p:cNvSpPr txBox="1"/>
          <p:nvPr/>
        </p:nvSpPr>
        <p:spPr>
          <a:xfrm>
            <a:off x="5729695" y="1360714"/>
            <a:ext cx="626364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확인 창에서 </a:t>
            </a:r>
            <a:r>
              <a:rPr kumimoji="1" lang="en-US" altLang="ko-Kore-KR" dirty="0"/>
              <a:t>[</a:t>
            </a:r>
            <a:r>
              <a:rPr kumimoji="1" lang="ko-KR" altLang="en-US" dirty="0"/>
              <a:t>취소</a:t>
            </a:r>
            <a:r>
              <a:rPr kumimoji="1" lang="en-US" altLang="ko-KR" dirty="0"/>
              <a:t>]</a:t>
            </a:r>
            <a:r>
              <a:rPr kumimoji="1" lang="ko-KR" altLang="en-US" dirty="0"/>
              <a:t> 버튼을 누르면</a:t>
            </a:r>
            <a:endParaRPr kumimoji="1"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3390B0D-5638-16EC-2BBE-EF98B1C5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95" y="2162044"/>
            <a:ext cx="4213860" cy="10590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01E4F1-995D-9143-6BB4-44CBBB06ED57}"/>
              </a:ext>
            </a:extLst>
          </p:cNvPr>
          <p:cNvSpPr txBox="1"/>
          <p:nvPr/>
        </p:nvSpPr>
        <p:spPr>
          <a:xfrm>
            <a:off x="5729695" y="3628991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결괏값 </a:t>
            </a:r>
            <a:r>
              <a:rPr kumimoji="1" lang="en-US" altLang="ko-KR"/>
              <a:t>false</a:t>
            </a:r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6DA75-3DFC-02E3-9F2A-B46E231FDA02}"/>
              </a:ext>
            </a:extLst>
          </p:cNvPr>
          <p:cNvSpPr txBox="1"/>
          <p:nvPr/>
        </p:nvSpPr>
        <p:spPr>
          <a:xfrm>
            <a:off x="963385" y="4712119"/>
            <a:ext cx="968121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/>
              <a:t>결괏값을 확인하면 사용자가 </a:t>
            </a:r>
            <a:r>
              <a:rPr kumimoji="1" lang="en-US" altLang="ko-KR"/>
              <a:t>[</a:t>
            </a:r>
            <a:r>
              <a:rPr kumimoji="1" lang="ko-KR" altLang="en-US"/>
              <a:t>확인</a:t>
            </a:r>
            <a:r>
              <a:rPr kumimoji="1" lang="en-US" altLang="ko-KR"/>
              <a:t>]</a:t>
            </a:r>
            <a:r>
              <a:rPr kumimoji="1" lang="ko-KR" altLang="en-US"/>
              <a:t>을 눌렀는지 </a:t>
            </a:r>
            <a:r>
              <a:rPr kumimoji="1" lang="en-US" altLang="ko-KR"/>
              <a:t>[</a:t>
            </a:r>
            <a:r>
              <a:rPr kumimoji="1" lang="ko-KR" altLang="en-US"/>
              <a:t>취소</a:t>
            </a:r>
            <a:r>
              <a:rPr kumimoji="1" lang="en-US" altLang="ko-KR"/>
              <a:t>]</a:t>
            </a:r>
            <a:r>
              <a:rPr kumimoji="1" lang="ko-KR" altLang="en-US"/>
              <a:t>를 눌렀는지 알 수 있음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R"/>
              <a:t>[</a:t>
            </a:r>
            <a:r>
              <a:rPr kumimoji="1" lang="ko-KR" altLang="en-US"/>
              <a:t>확인</a:t>
            </a:r>
            <a:r>
              <a:rPr kumimoji="1" lang="en-US" altLang="ko-KR"/>
              <a:t>]</a:t>
            </a:r>
            <a:r>
              <a:rPr kumimoji="1" lang="ko-KR" altLang="en-US"/>
              <a:t>인지 </a:t>
            </a:r>
            <a:r>
              <a:rPr kumimoji="1" lang="en-US" altLang="ko-KR"/>
              <a:t>[</a:t>
            </a:r>
            <a:r>
              <a:rPr kumimoji="1" lang="ko-KR" altLang="en-US"/>
              <a:t>취소</a:t>
            </a:r>
            <a:r>
              <a:rPr kumimoji="1" lang="en-US" altLang="ko-KR"/>
              <a:t>]</a:t>
            </a:r>
            <a:r>
              <a:rPr kumimoji="1" lang="ko-KR" altLang="en-US"/>
              <a:t>인지에 따라 프로그램이 다르게 동작하도록 소스 작성할 수 있음</a:t>
            </a:r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23AA8FF-C84A-2535-26F7-6D8B0E8BA773}"/>
              </a:ext>
            </a:extLst>
          </p:cNvPr>
          <p:cNvCxnSpPr>
            <a:cxnSpLocks/>
          </p:cNvCxnSpPr>
          <p:nvPr/>
        </p:nvCxnSpPr>
        <p:spPr>
          <a:xfrm flipH="1">
            <a:off x="6270171" y="4126774"/>
            <a:ext cx="362494" cy="58534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637B34-6BD4-949D-0ECE-03D4D1918C4D}"/>
              </a:ext>
            </a:extLst>
          </p:cNvPr>
          <p:cNvCxnSpPr>
            <a:cxnSpLocks/>
          </p:cNvCxnSpPr>
          <p:nvPr/>
        </p:nvCxnSpPr>
        <p:spPr>
          <a:xfrm>
            <a:off x="2083525" y="4193713"/>
            <a:ext cx="2210889" cy="5184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51B148-C0B5-1C02-E9C8-32AC85F091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confirm()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74551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FB581-5B24-1509-3930-10417B54572A}"/>
              </a:ext>
            </a:extLst>
          </p:cNvPr>
          <p:cNvSpPr txBox="1"/>
          <p:nvPr/>
        </p:nvSpPr>
        <p:spPr>
          <a:xfrm>
            <a:off x="802277" y="1277048"/>
            <a:ext cx="833247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프롬프트 창 </a:t>
            </a:r>
            <a:r>
              <a:rPr lang="en-US" altLang="ko-KR" dirty="0"/>
              <a:t>- </a:t>
            </a:r>
            <a:r>
              <a:rPr lang="ko-KR" altLang="ko-Kore-KR" dirty="0"/>
              <a:t>사용자가 간단한 값을 입력할 수 있는 창</a:t>
            </a:r>
            <a:r>
              <a:rPr lang="ko-Kore-KR" altLang="ko-Kore-KR" dirty="0">
                <a:effectLst/>
              </a:rPr>
              <a:t> </a:t>
            </a:r>
            <a:r>
              <a:rPr lang="ko-Kore-KR" altLang="en-US" dirty="0">
                <a:effectLst/>
              </a:rPr>
              <a:t>표시</a:t>
            </a:r>
            <a:endParaRPr lang="en-US" altLang="ko-Kore-KR" dirty="0"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8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프로그램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실행에 필요한 값을 받을 때 자주 사용</a:t>
            </a:r>
            <a:endParaRPr lang="en-US" altLang="ko-KR" sz="18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기본 값을 지정하지 않으면 텍스트 필드가 빈 상태로 표시됨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85B-952B-4FB8-2ABC-BFDFB31A3BC9}"/>
              </a:ext>
            </a:extLst>
          </p:cNvPr>
          <p:cNvSpPr txBox="1"/>
          <p:nvPr/>
        </p:nvSpPr>
        <p:spPr>
          <a:xfrm>
            <a:off x="1085442" y="2780731"/>
            <a:ext cx="6097904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prompt(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 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또는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prompt(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기본값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endParaRPr lang="en-US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FECE7-D0ED-C7CE-3D1D-A11CCD1A1360}"/>
              </a:ext>
            </a:extLst>
          </p:cNvPr>
          <p:cNvSpPr txBox="1"/>
          <p:nvPr/>
        </p:nvSpPr>
        <p:spPr>
          <a:xfrm>
            <a:off x="969052" y="4658625"/>
            <a:ext cx="365519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prompt(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“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이름을 입력하세요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.”)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8611647-B08B-55D0-AD52-8AEA3742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26" y="3932558"/>
            <a:ext cx="3418747" cy="22585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31C84E-CA5C-8477-713A-C81FCCDCC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47" y="4797556"/>
            <a:ext cx="2381695" cy="1339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0F2EB-2C72-79E4-2E97-F48F8A383CF5}"/>
              </a:ext>
            </a:extLst>
          </p:cNvPr>
          <p:cNvSpPr txBox="1"/>
          <p:nvPr/>
        </p:nvSpPr>
        <p:spPr>
          <a:xfrm>
            <a:off x="9047661" y="3947140"/>
            <a:ext cx="294404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400"/>
              <a:t>이름을</a:t>
            </a:r>
            <a:r>
              <a:rPr kumimoji="1" lang="ko-KR" altLang="en-US" sz="1400"/>
              <a:t> 입력하고 </a:t>
            </a:r>
            <a:r>
              <a:rPr kumimoji="1" lang="en-US" altLang="ko-KR" sz="1400"/>
              <a:t>[</a:t>
            </a:r>
            <a:r>
              <a:rPr kumimoji="1" lang="ko-KR" altLang="en-US" sz="1400"/>
              <a:t>확인</a:t>
            </a:r>
            <a:r>
              <a:rPr kumimoji="1" lang="en-US" altLang="ko-KR" sz="1400"/>
              <a:t>]</a:t>
            </a:r>
            <a:r>
              <a:rPr kumimoji="1" lang="ko-KR" altLang="en-US" sz="1400"/>
              <a:t>을 누르면 입력한 내용이 결괏값이 됨</a:t>
            </a:r>
            <a:endParaRPr kumimoji="1" lang="ko-Kore-KR" altLang="en-US" sz="14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1EB961A-3919-F067-DF64-48DF9099E12A}"/>
              </a:ext>
            </a:extLst>
          </p:cNvPr>
          <p:cNvSpPr/>
          <p:nvPr/>
        </p:nvSpPr>
        <p:spPr>
          <a:xfrm>
            <a:off x="8481988" y="4852808"/>
            <a:ext cx="348343" cy="418011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233B6-967B-E80B-F363-174F704F1765}"/>
              </a:ext>
            </a:extLst>
          </p:cNvPr>
          <p:cNvSpPr txBox="1"/>
          <p:nvPr/>
        </p:nvSpPr>
        <p:spPr>
          <a:xfrm>
            <a:off x="306648" y="319086"/>
            <a:ext cx="5865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prompt()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19647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CC7C7D-5467-92AB-0717-10A6056F3A64}"/>
              </a:ext>
            </a:extLst>
          </p:cNvPr>
          <p:cNvSpPr txBox="1"/>
          <p:nvPr/>
        </p:nvSpPr>
        <p:spPr>
          <a:xfrm>
            <a:off x="252548" y="845799"/>
            <a:ext cx="577977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prompt(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“</a:t>
            </a: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컨퍼런스 참석 여부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예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</a:t>
            </a: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아니오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)”,</a:t>
            </a: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“</a:t>
            </a:r>
            <a:r>
              <a:rPr lang="ko-KR" altLang="en-US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예</a:t>
            </a:r>
            <a:r>
              <a:rPr lang="en-US" altLang="ko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”)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B89BC-583E-C8AE-CFFD-671D38469D98}"/>
              </a:ext>
            </a:extLst>
          </p:cNvPr>
          <p:cNvSpPr txBox="1"/>
          <p:nvPr/>
        </p:nvSpPr>
        <p:spPr>
          <a:xfrm>
            <a:off x="702129" y="4514828"/>
            <a:ext cx="4603569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기본값을 </a:t>
            </a:r>
            <a:r>
              <a:rPr lang="en-US" altLang="ko-KR" sz="1600" dirty="0"/>
              <a:t> </a:t>
            </a:r>
            <a:r>
              <a:rPr lang="ko-KR" altLang="en-US" sz="1600" dirty="0"/>
              <a:t>사용한다면 </a:t>
            </a:r>
            <a:r>
              <a:rPr lang="en-US" altLang="ko-KR" sz="1600" dirty="0"/>
              <a:t>[Enter]</a:t>
            </a:r>
            <a:r>
              <a:rPr lang="ko-KR" altLang="en-US" sz="1600" dirty="0"/>
              <a:t>만 누르면 되기 때문에 편리함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기본값을 지운 후 다른 내용을 입력해도 </a:t>
            </a:r>
            <a:r>
              <a:rPr lang="ko-KR" altLang="en-US" sz="1600" dirty="0"/>
              <a:t>됨</a:t>
            </a:r>
            <a:endParaRPr kumimoji="1" lang="ko-Kore-KR" altLang="en-US" sz="16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AB4FD56-CCA7-5A21-B21B-C509ABFB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5" y="1627865"/>
            <a:ext cx="3782786" cy="24557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4EFE3C-AB02-1CD9-41D8-C160723E9364}"/>
              </a:ext>
            </a:extLst>
          </p:cNvPr>
          <p:cNvSpPr txBox="1"/>
          <p:nvPr/>
        </p:nvSpPr>
        <p:spPr>
          <a:xfrm>
            <a:off x="252548" y="113839"/>
            <a:ext cx="6097904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사용자가 많이 입력할 것 같은 값을 기본 값으로 </a:t>
            </a:r>
            <a:endParaRPr lang="en-US" altLang="ko-KR" sz="1600" dirty="0">
              <a:solidFill>
                <a:schemeClr val="accent1"/>
              </a:solidFill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8E00E7B5-394A-03CD-39EA-249E96AC007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866459" y="296811"/>
            <a:ext cx="335280" cy="502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2B8A7F6F-313F-D41C-186B-A94DAD81AEBA}"/>
              </a:ext>
            </a:extLst>
          </p:cNvPr>
          <p:cNvSpPr/>
          <p:nvPr/>
        </p:nvSpPr>
        <p:spPr>
          <a:xfrm>
            <a:off x="5015049" y="790435"/>
            <a:ext cx="480060" cy="4800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C20625C-D508-9B69-5E38-AFAAAA6DCE6E}"/>
              </a:ext>
            </a:extLst>
          </p:cNvPr>
          <p:cNvCxnSpPr/>
          <p:nvPr/>
        </p:nvCxnSpPr>
        <p:spPr>
          <a:xfrm>
            <a:off x="6165669" y="1410789"/>
            <a:ext cx="0" cy="43804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476A20-CD5E-78A8-6A65-560F58412186}"/>
              </a:ext>
            </a:extLst>
          </p:cNvPr>
          <p:cNvSpPr txBox="1"/>
          <p:nvPr/>
        </p:nvSpPr>
        <p:spPr>
          <a:xfrm>
            <a:off x="6989175" y="845799"/>
            <a:ext cx="411765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prompt(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“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이름을 입력하세요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.”)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AC7DA2-F9C8-C6EC-05A5-197E97DE33B3}"/>
              </a:ext>
            </a:extLst>
          </p:cNvPr>
          <p:cNvSpPr txBox="1"/>
          <p:nvPr/>
        </p:nvSpPr>
        <p:spPr>
          <a:xfrm>
            <a:off x="6989175" y="1410789"/>
            <a:ext cx="5040630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프롬프트 창에서 입력하지 않고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누르면</a:t>
            </a:r>
            <a:r>
              <a:rPr kumimoji="1" lang="en-US" altLang="ko-KR" sz="1600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 err="1">
                <a:sym typeface="Wingdings" pitchFamily="2" charset="2"/>
              </a:rPr>
              <a:t>결괏값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null </a:t>
            </a:r>
            <a:endParaRPr kumimoji="1" lang="ko-Kore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BA07B9-E790-CCC0-E933-18DAD68F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175" y="2391534"/>
            <a:ext cx="3304356" cy="16305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1AB870-33A3-B74F-2AFE-F22021C95F5D}"/>
              </a:ext>
            </a:extLst>
          </p:cNvPr>
          <p:cNvSpPr txBox="1"/>
          <p:nvPr/>
        </p:nvSpPr>
        <p:spPr>
          <a:xfrm>
            <a:off x="6679474" y="4387661"/>
            <a:ext cx="504062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프로그램을 작성하면서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prompt()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함수를 사용할 때 사용자가 값을 입력했는지 확인하려면 </a:t>
            </a:r>
            <a:b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en-US" altLang="ko-Kore-KR" sz="1600" kern="0" dirty="0">
                <a:solidFill>
                  <a:srgbClr val="FF0000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prompt() </a:t>
            </a:r>
            <a:r>
              <a:rPr lang="ko-KR" altLang="ko-Kore-KR" sz="1600" kern="0" dirty="0" err="1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반환값이</a:t>
            </a:r>
            <a:r>
              <a:rPr lang="ko-KR" altLang="ko-Kore-KR" sz="1600" kern="0" dirty="0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kern="0" dirty="0">
                <a:solidFill>
                  <a:srgbClr val="FF0000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null</a:t>
            </a:r>
            <a:r>
              <a:rPr lang="ko-KR" altLang="ko-Kore-KR" sz="1600" kern="0" dirty="0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인지의 여부를 확인</a:t>
            </a:r>
            <a:r>
              <a:rPr lang="ko-KR" altLang="en-US" sz="1600" kern="0" dirty="0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600" kern="0" dirty="0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706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546B-CE63-F8CA-3A86-C78C9724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69" y="506224"/>
            <a:ext cx="3226012" cy="842573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console.log</a:t>
            </a:r>
            <a:r>
              <a:rPr kumimoji="1" lang="en-US" altLang="ko-Kore-KR" sz="2000" dirty="0"/>
              <a:t>() </a:t>
            </a:r>
            <a:r>
              <a:rPr kumimoji="1" lang="ko-KR" altLang="en-US" sz="2000" dirty="0"/>
              <a:t>함수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FB581-5B24-1509-3930-10417B54572A}"/>
              </a:ext>
            </a:extLst>
          </p:cNvPr>
          <p:cNvSpPr txBox="1"/>
          <p:nvPr/>
        </p:nvSpPr>
        <p:spPr>
          <a:xfrm>
            <a:off x="758736" y="1534438"/>
            <a:ext cx="4710248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콘솔 창에 괄호 안의 내용을 표시함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자바스크립트 소스를 작성하면서 중간중간에 프로그램이 제대로 동작하는지 확인하는 용도로 자주 사용</a:t>
            </a:r>
            <a:r>
              <a:rPr lang="en-US" altLang="ko-Kore-KR" sz="1600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콘솔 창에 결과를 표시하는 함수는 많지만 주로 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console.log()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 많이 사용함</a:t>
            </a:r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괄호 안에 텍스트나 변수를 사용할 수 있음</a:t>
            </a:r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85B-952B-4FB8-2ABC-BFDFB31A3BC9}"/>
              </a:ext>
            </a:extLst>
          </p:cNvPr>
          <p:cNvSpPr txBox="1"/>
          <p:nvPr/>
        </p:nvSpPr>
        <p:spPr>
          <a:xfrm>
            <a:off x="1074012" y="4535735"/>
            <a:ext cx="2452959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console.log(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8962E98-A217-0796-2EC2-97F799A1EB9E}"/>
              </a:ext>
            </a:extLst>
          </p:cNvPr>
          <p:cNvSpPr txBox="1">
            <a:spLocks/>
          </p:cNvSpPr>
          <p:nvPr/>
        </p:nvSpPr>
        <p:spPr>
          <a:xfrm>
            <a:off x="6393870" y="506223"/>
            <a:ext cx="3464001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000" dirty="0" err="1"/>
              <a:t>document.write</a:t>
            </a:r>
            <a:r>
              <a:rPr kumimoji="1" lang="en-US" altLang="ko-Kore-KR" sz="2000" dirty="0"/>
              <a:t>() </a:t>
            </a:r>
            <a:r>
              <a:rPr kumimoji="1" lang="ko-Kore-KR" altLang="en-US" sz="2000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CD9AC-3726-7A7C-15E2-D9B8115BF55A}"/>
              </a:ext>
            </a:extLst>
          </p:cNvPr>
          <p:cNvSpPr txBox="1"/>
          <p:nvPr/>
        </p:nvSpPr>
        <p:spPr>
          <a:xfrm>
            <a:off x="5952361" y="1349771"/>
            <a:ext cx="5656165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괄호 안의 내용을 웹 브라우저 화면에 표시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실제 웹 브라우저 화면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 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 내용을 표시할 때에는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DOM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을 이용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하지만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아직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DOM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을 공부하지 않았기 때문에 일단 </a:t>
            </a: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document.write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사용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doument.write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에서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연결 연산자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(+)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 사용할 수도 있고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템플릿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리터럴을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사용할 수도 있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ED32B-A2C5-4E8E-09A2-0640DC236DA2}"/>
              </a:ext>
            </a:extLst>
          </p:cNvPr>
          <p:cNvSpPr txBox="1"/>
          <p:nvPr/>
        </p:nvSpPr>
        <p:spPr>
          <a:xfrm>
            <a:off x="6393870" y="3937307"/>
            <a:ext cx="2452959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document.write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3BAD36-5085-1325-B41B-B8852FDD7428}"/>
              </a:ext>
            </a:extLst>
          </p:cNvPr>
          <p:cNvCxnSpPr>
            <a:cxnSpLocks/>
          </p:cNvCxnSpPr>
          <p:nvPr/>
        </p:nvCxnSpPr>
        <p:spPr>
          <a:xfrm>
            <a:off x="5747658" y="506223"/>
            <a:ext cx="0" cy="58336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8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397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D2Coding</vt:lpstr>
      <vt:lpstr>KoPubWorld돋움체 Bold</vt:lpstr>
      <vt:lpstr>맑은 고딕</vt:lpstr>
      <vt:lpstr>Arial</vt:lpstr>
      <vt:lpstr>Office 테마</vt:lpstr>
      <vt:lpstr>PowerPoint 프레젠테이션</vt:lpstr>
      <vt:lpstr>01[HTML+CSS+ JAVASCRIPT] 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console.log()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</cp:revision>
  <dcterms:created xsi:type="dcterms:W3CDTF">2023-05-20T06:07:08Z</dcterms:created>
  <dcterms:modified xsi:type="dcterms:W3CDTF">2023-05-20T06:25:09Z</dcterms:modified>
</cp:coreProperties>
</file>