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09" r:id="rId3"/>
    <p:sldId id="22835" r:id="rId4"/>
    <p:sldId id="22836" r:id="rId5"/>
    <p:sldId id="22837" r:id="rId6"/>
    <p:sldId id="22838" r:id="rId7"/>
    <p:sldId id="22839" r:id="rId8"/>
    <p:sldId id="22840" r:id="rId9"/>
    <p:sldId id="22668" r:id="rId10"/>
    <p:sldId id="227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350E-8528-81DB-8B76-CE6A678E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6398B-8886-97D2-2BD8-2BB0D875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DE08E-5B19-93D3-894F-FC1CECE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EFF65-E2E3-769B-4E77-9071667C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097BA-5374-07F9-C928-79F6EFE0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9CEFE-818F-EBEE-1C16-334FC559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0F16E-027D-EBD2-6788-1B4B8399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C030B-0596-2F4C-4D65-2E44F707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F1FCC-DFC8-92A1-4B1F-41D22929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B472-C254-3E93-40B4-254D83A6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921702-F2CE-9248-2ADF-49DCB502A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5EE9-8265-8371-02C3-FB6E06E2E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73809-09E0-10AA-9B8E-A338D6F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F128F-AFB4-6ACB-9C57-31557AB9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03151-CC65-8FB4-050E-A658E6BF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0B47F-7A40-A2E8-6440-231EE45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E633A-FA6C-E0B1-54F7-AF0C053D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23D3E-61C4-876F-F390-0D8F7969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9AD03-C371-E754-C32F-30F55383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D499-E516-8655-5A6C-F70A844E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99DD-FB51-8707-AAED-A66608B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B782E-CF98-B300-68DE-82FDCD69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DDE84-F4D0-EE02-8970-7C97979B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8F125-009F-69B1-55B1-846DE152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B2012-ACCE-AEC1-DD0B-5C7CEB78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BF11-CC1E-69BD-D610-98AAC76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38AF-5924-72A4-839E-24FEA1C0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7F3DD-674F-309B-8FC1-67182070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025F2-A350-6E5C-85D9-4834345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E42A6-E015-9A03-2B48-0C440AF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1E6EC-267B-CDEE-EB5C-364BF690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9ED40-BCEF-08F1-C392-CF3CC035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9AA98-D5C1-3F95-7E91-762D60D3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AFD1C-4A8A-927E-C03D-676D8A49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9F212-0225-F3EC-C236-FE8B7249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EBD47-4AD5-DAF2-772B-2F0FF20FD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0B746-9CE1-2E2E-6F0B-CEFD82E8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C96AD-E415-9DCF-68A2-AB206D6F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AD5A32-04F8-DAAA-A422-C1102BC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6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AE7E-83D4-14C3-023F-C819092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58A166-4F9E-B8E3-72EB-7BD3ACD1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C4F0C-BA2E-2ECD-C6D5-00C8F6DE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A542D-42D1-E075-7547-883F886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7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46DB28-B4F6-7F26-12DE-70CF526A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B1D08-8C30-1AA6-5D22-C0B9167E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09B55-1554-FC45-FDDB-9A07498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1C73F-1FC2-A73E-2DBA-AC21A07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E2C52-A982-7E64-AAB0-C654220C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A7E08-C49D-773B-96A3-A0698098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FE887-ADB1-5FF5-5641-2BC6485C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1FC31-52E2-699A-4FEC-B35C32ED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0416F-76B7-CBDE-6797-A2814E70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6C48-BE12-1676-3ADE-6B155479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26EDE-5CB2-B1AC-E37C-32AAEBEEC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0945D-BE03-E9AA-EF41-288C56C5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0EE48-03AB-15CD-815B-DF562410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F7E88-BBFF-0556-0DE5-1F827489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F98DA-D80C-7A8E-F08B-C3DD073D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39D441-B244-382E-FB48-FDA32551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FD67A-D19F-1510-A533-DD08D4C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496EA-CDDB-C80A-C041-30ABDA84E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EC5A-7F56-49E9-96A7-37CFE4DBDB78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2B22B-A896-7DDE-A0F1-B22374900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39586-C45E-B6CE-4A51-B28F4ABC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304-5.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콜백함수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11E39-2F9F-3FEE-D03A-CD94B35A6117}"/>
              </a:ext>
            </a:extLst>
          </p:cNvPr>
          <p:cNvSpPr txBox="1"/>
          <p:nvPr/>
        </p:nvSpPr>
        <p:spPr>
          <a:xfrm>
            <a:off x="631885" y="1330833"/>
            <a:ext cx="57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안에 직접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작성해서 실행하기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E855-9F88-3BA2-5218-6A92D92D54CF}"/>
              </a:ext>
            </a:extLst>
          </p:cNvPr>
          <p:cNvSpPr txBox="1"/>
          <p:nvPr/>
        </p:nvSpPr>
        <p:spPr>
          <a:xfrm>
            <a:off x="631885" y="1882328"/>
            <a:ext cx="96655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 안에서 한번만 실행한다면 함수 안에 직접 </a:t>
            </a:r>
            <a:r>
              <a:rPr lang="ko-KR" altLang="en-US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콜백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함수를 작성할 수 있다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D23F-D41F-0EA8-F53F-C3B5E3E9A99D}"/>
              </a:ext>
            </a:extLst>
          </p:cNvPr>
          <p:cNvSpPr txBox="1"/>
          <p:nvPr/>
        </p:nvSpPr>
        <p:spPr>
          <a:xfrm>
            <a:off x="631885" y="2745767"/>
            <a:ext cx="890016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("button");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요소 가져옴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("click", () =&gt; {        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클릭하면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클릭했습니다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50DA0-0ECE-FF74-E63D-D565A2ED93DC}"/>
              </a:ext>
            </a:extLst>
          </p:cNvPr>
          <p:cNvSpPr txBox="1"/>
          <p:nvPr/>
        </p:nvSpPr>
        <p:spPr>
          <a:xfrm>
            <a:off x="306647" y="319086"/>
            <a:ext cx="3291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함수 </a:t>
            </a:r>
          </a:p>
        </p:txBody>
      </p:sp>
    </p:spTree>
    <p:extLst>
      <p:ext uri="{BB962C8B-B14F-4D97-AF65-F5344CB8AC3E}">
        <p14:creationId xmlns:p14="http://schemas.microsoft.com/office/powerpoint/2010/main" val="36830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콜백함수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B1CACA3-B45A-8D23-88F1-50D81CBABDE9}"/>
              </a:ext>
            </a:extLst>
          </p:cNvPr>
          <p:cNvSpPr txBox="1">
            <a:spLocks/>
          </p:cNvSpPr>
          <p:nvPr/>
        </p:nvSpPr>
        <p:spPr>
          <a:xfrm>
            <a:off x="497901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자바스크립트는 함수도 하나의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자료형이므로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매개변수로 전달할 수 있는데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이렇게 매개변수로 전달하는 함수를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(callback)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(1):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선언적 함수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F37D6B-DD83-3EFA-81A3-3AAADF2BCEF9}"/>
              </a:ext>
            </a:extLst>
          </p:cNvPr>
          <p:cNvGraphicFramePr>
            <a:graphicFrameLocks noGrp="1"/>
          </p:cNvGraphicFramePr>
          <p:nvPr/>
        </p:nvGraphicFramePr>
        <p:xfrm>
          <a:off x="1566427" y="2522427"/>
          <a:ext cx="533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62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(callback)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callback(i)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function print (i)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함수 호출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(print)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6A8659-8CDC-4D05-C8FA-8A029B20452A}"/>
              </a:ext>
            </a:extLst>
          </p:cNvPr>
          <p:cNvSpPr txBox="1"/>
          <p:nvPr/>
        </p:nvSpPr>
        <p:spPr>
          <a:xfrm>
            <a:off x="3545394" y="3510521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callback</a:t>
            </a:r>
            <a:r>
              <a:rPr lang="ko-KR" altLang="en-US" sz="1400" dirty="0">
                <a:solidFill>
                  <a:srgbClr val="FF0000"/>
                </a:solidFill>
              </a:rPr>
              <a:t>이라는 매개변수는 함수이므로 호출할 수 있음</a:t>
            </a: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BF504D42-4F78-6E24-9B53-C62DE8BDF7CE}"/>
              </a:ext>
            </a:extLst>
          </p:cNvPr>
          <p:cNvCxnSpPr/>
          <p:nvPr/>
        </p:nvCxnSpPr>
        <p:spPr>
          <a:xfrm>
            <a:off x="3031324" y="3664876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9D53A077-4C06-EAFC-97B1-F74F694C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40" y="4781488"/>
            <a:ext cx="2100476" cy="14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BDB47D1-1300-F806-DAEC-BF2FF5525F1A}"/>
              </a:ext>
            </a:extLst>
          </p:cNvPr>
          <p:cNvSpPr txBox="1">
            <a:spLocks/>
          </p:cNvSpPr>
          <p:nvPr/>
        </p:nvSpPr>
        <p:spPr>
          <a:xfrm>
            <a:off x="455474" y="11742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(2):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익명 함수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5-2-2.html)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B3354-244C-2334-4E1B-D0D980BF3AA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67597"/>
          <a:ext cx="533762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62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(callback)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callback(i)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(i)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함수 호출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9B2FAD-3FF1-40E1-EF50-C510D628E70B}"/>
              </a:ext>
            </a:extLst>
          </p:cNvPr>
          <p:cNvSpPr txBox="1"/>
          <p:nvPr/>
        </p:nvSpPr>
        <p:spPr>
          <a:xfrm>
            <a:off x="5399724" y="4572647"/>
            <a:ext cx="1834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익명 함수 사용하기</a:t>
            </a: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877A4BAE-B18A-61A4-418E-642EDCD54CCE}"/>
              </a:ext>
            </a:extLst>
          </p:cNvPr>
          <p:cNvCxnSpPr/>
          <p:nvPr/>
        </p:nvCxnSpPr>
        <p:spPr>
          <a:xfrm>
            <a:off x="4934928" y="4700873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ket 2">
            <a:extLst>
              <a:ext uri="{FF2B5EF4-FFF2-40B4-BE49-F238E27FC236}">
                <a16:creationId xmlns:a16="http://schemas.microsoft.com/office/drawing/2014/main" id="{58CFD018-1910-ADCF-CD14-02B31780628C}"/>
              </a:ext>
            </a:extLst>
          </p:cNvPr>
          <p:cNvSpPr/>
          <p:nvPr/>
        </p:nvSpPr>
        <p:spPr>
          <a:xfrm>
            <a:off x="4713697" y="4401004"/>
            <a:ext cx="221231" cy="68262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DCE1B93-E7E7-8012-A938-D392CC21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11" y="3849113"/>
            <a:ext cx="2071700" cy="14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6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EDA625-A125-87C6-212F-E1329AFC0BB9}"/>
              </a:ext>
            </a:extLst>
          </p:cNvPr>
          <p:cNvSpPr txBox="1">
            <a:spLocks/>
          </p:cNvSpPr>
          <p:nvPr/>
        </p:nvSpPr>
        <p:spPr>
          <a:xfrm>
            <a:off x="455474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활용하는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메소드는 배열이 갖고 있는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로써 단순하게 배열 내부의 요소를 사용해서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호출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배열의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5-2-3.html)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54602-57A0-2354-B9A9-DD06BA698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9667"/>
              </p:ext>
            </p:extLst>
          </p:nvPr>
        </p:nvGraphicFramePr>
        <p:xfrm>
          <a:off x="1227900" y="1887448"/>
          <a:ext cx="44664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4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(value, index, array) { 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15336B-C1C8-BB21-7177-20376C33350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474720"/>
          <a:ext cx="44664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4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(value, index,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console.log(`${index}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요소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${value}`)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F47175-2C18-3F6D-9100-B463C5037769}"/>
              </a:ext>
            </a:extLst>
          </p:cNvPr>
          <p:cNvSpPr txBox="1"/>
          <p:nvPr/>
        </p:nvSpPr>
        <p:spPr>
          <a:xfrm>
            <a:off x="5953090" y="3989843"/>
            <a:ext cx="4683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value, index, array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갖는 콜백 함수를 사용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1FB0425F-5A67-3497-A2C6-1B0F268923CA}"/>
              </a:ext>
            </a:extLst>
          </p:cNvPr>
          <p:cNvCxnSpPr/>
          <p:nvPr/>
        </p:nvCxnSpPr>
        <p:spPr>
          <a:xfrm>
            <a:off x="4170392" y="4284785"/>
            <a:ext cx="152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D7471EDB-8952-3D98-2394-F7E42C6F27E3}"/>
              </a:ext>
            </a:extLst>
          </p:cNvPr>
          <p:cNvSpPr/>
          <p:nvPr/>
        </p:nvSpPr>
        <p:spPr>
          <a:xfrm>
            <a:off x="4786644" y="4120662"/>
            <a:ext cx="1172307" cy="152400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D6F6E290-E739-04B7-E384-B1AE524F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92" y="4619005"/>
            <a:ext cx="1853960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52D188E-DAAF-7BE1-62EE-0E5DB06174BA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활용하는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map()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함수에서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값들을 기반으로 새로운 배열을 만드는 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5-2-4.html)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F4E8C3-407B-3484-A500-4714F780659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27631"/>
          <a:ext cx="5181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모든 값을 제곱합니다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numbers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(value, index,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return value *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(console.log)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887378-85CD-8FE8-3187-30079A55BD8C}"/>
              </a:ext>
            </a:extLst>
          </p:cNvPr>
          <p:cNvSpPr txBox="1"/>
          <p:nvPr/>
        </p:nvSpPr>
        <p:spPr>
          <a:xfrm>
            <a:off x="6814735" y="3992129"/>
            <a:ext cx="2899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value, index, array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갖는 콜백 함수를 사용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012A5A60-21EE-2B04-BB03-0F2442744D93}"/>
              </a:ext>
            </a:extLst>
          </p:cNvPr>
          <p:cNvCxnSpPr>
            <a:cxnSpLocks/>
          </p:cNvCxnSpPr>
          <p:nvPr/>
        </p:nvCxnSpPr>
        <p:spPr>
          <a:xfrm>
            <a:off x="4024220" y="4122056"/>
            <a:ext cx="2391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49A40D30-308A-45F7-575C-30B84BFC6660}"/>
              </a:ext>
            </a:extLst>
          </p:cNvPr>
          <p:cNvSpPr/>
          <p:nvPr/>
        </p:nvSpPr>
        <p:spPr>
          <a:xfrm flipV="1">
            <a:off x="4892152" y="4136391"/>
            <a:ext cx="1922584" cy="117348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9196DDB-2D11-25BD-E8E0-A8C955E59D0E}"/>
              </a:ext>
            </a:extLst>
          </p:cNvPr>
          <p:cNvCxnSpPr>
            <a:cxnSpLocks/>
          </p:cNvCxnSpPr>
          <p:nvPr/>
        </p:nvCxnSpPr>
        <p:spPr>
          <a:xfrm>
            <a:off x="3374379" y="5352979"/>
            <a:ext cx="867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20E8C-4ADD-BE40-C9FD-964AE76108AB}"/>
              </a:ext>
            </a:extLst>
          </p:cNvPr>
          <p:cNvSpPr txBox="1"/>
          <p:nvPr/>
        </p:nvSpPr>
        <p:spPr>
          <a:xfrm>
            <a:off x="5031920" y="4991126"/>
            <a:ext cx="2707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console.log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자체를 넘김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5EA6030F-DA76-34D0-FAB6-978C1BA20948}"/>
              </a:ext>
            </a:extLst>
          </p:cNvPr>
          <p:cNvCxnSpPr/>
          <p:nvPr/>
        </p:nvCxnSpPr>
        <p:spPr>
          <a:xfrm>
            <a:off x="4423228" y="5252736"/>
            <a:ext cx="46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1">
            <a:extLst>
              <a:ext uri="{FF2B5EF4-FFF2-40B4-BE49-F238E27FC236}">
                <a16:creationId xmlns:a16="http://schemas.microsoft.com/office/drawing/2014/main" id="{C29A1610-6DE3-A16B-DBF1-A10F299B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44" y="4745483"/>
            <a:ext cx="2164738" cy="19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7793B244-3644-8B09-3736-BB28721F3F74}"/>
              </a:ext>
            </a:extLst>
          </p:cNvPr>
          <p:cNvSpPr txBox="1">
            <a:spLocks/>
          </p:cNvSpPr>
          <p:nvPr/>
        </p:nvSpPr>
        <p:spPr>
          <a:xfrm>
            <a:off x="455474" y="11524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원하는 매개변수만 받기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5-2-4-1.html)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E8B5C4-2961-B530-293D-06E59741361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5986"/>
          <a:ext cx="5181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모든 값을 제곱합니다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numbers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value *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(console.log)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59836-8E27-34BE-D219-C79D09198BE8}"/>
              </a:ext>
            </a:extLst>
          </p:cNvPr>
          <p:cNvSpPr txBox="1"/>
          <p:nvPr/>
        </p:nvSpPr>
        <p:spPr>
          <a:xfrm>
            <a:off x="6298413" y="3212098"/>
            <a:ext cx="2825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 내부에서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만 사용하므로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만 매개변수로 넣음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4346EDCD-A774-1EBF-CFBF-B9411274A8D1}"/>
              </a:ext>
            </a:extLst>
          </p:cNvPr>
          <p:cNvCxnSpPr>
            <a:cxnSpLocks/>
          </p:cNvCxnSpPr>
          <p:nvPr/>
        </p:nvCxnSpPr>
        <p:spPr>
          <a:xfrm>
            <a:off x="3672951" y="3306548"/>
            <a:ext cx="13364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77CB9916-7F9F-995E-6546-BAFFD266CAB5}"/>
              </a:ext>
            </a:extLst>
          </p:cNvPr>
          <p:cNvSpPr/>
          <p:nvPr/>
        </p:nvSpPr>
        <p:spPr>
          <a:xfrm flipV="1">
            <a:off x="4341166" y="3322007"/>
            <a:ext cx="1922584" cy="117348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(6)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A1545A68-939E-211D-B88D-44572C74C9E0}"/>
              </a:ext>
            </a:extLst>
          </p:cNvPr>
          <p:cNvSpPr txBox="1">
            <a:spLocks/>
          </p:cNvSpPr>
          <p:nvPr/>
        </p:nvSpPr>
        <p:spPr>
          <a:xfrm>
            <a:off x="519672" y="10925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활용하는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filter()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filter()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함수에서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리턴하는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값이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인 것들만 모아서 새로운 배열을 만드는 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filter()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5-2-5.html)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D06993-2430-AEEA-077B-52F2DFE20A21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2694079"/>
          <a:ext cx="5181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numbers = [0, 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evenNumbers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numbers.filter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value % 2 ===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원래 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${numbers}`)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짝수만 추출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evenNumbers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2C8D0C31-3B37-DA7D-7C11-74783FF0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78" y="4162241"/>
            <a:ext cx="2890452" cy="144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68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DEFC1-493B-0B27-A1C2-9561A37BC51B}"/>
              </a:ext>
            </a:extLst>
          </p:cNvPr>
          <p:cNvSpPr txBox="1"/>
          <p:nvPr/>
        </p:nvSpPr>
        <p:spPr>
          <a:xfrm>
            <a:off x="479485" y="1195703"/>
            <a:ext cx="96655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콜백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함수는 다른 함수의 인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로 사용하는 함수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11E39-2F9F-3FEE-D03A-CD94B35A6117}"/>
              </a:ext>
            </a:extLst>
          </p:cNvPr>
          <p:cNvSpPr txBox="1"/>
          <p:nvPr/>
        </p:nvSpPr>
        <p:spPr>
          <a:xfrm>
            <a:off x="631885" y="2050421"/>
            <a:ext cx="57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이름을 사용해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실행하기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E855-9F88-3BA2-5218-6A92D92D54CF}"/>
              </a:ext>
            </a:extLst>
          </p:cNvPr>
          <p:cNvSpPr txBox="1"/>
          <p:nvPr/>
        </p:nvSpPr>
        <p:spPr>
          <a:xfrm>
            <a:off x="631885" y="2606506"/>
            <a:ext cx="966556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addEventListener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함수는 아직 배우지 않았지만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en-US" altLang="ko-KR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addEventListener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 안에 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display()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함수를 인자로 사용한다는 점만 </a:t>
            </a:r>
            <a:r>
              <a:rPr lang="ko-KR" altLang="en-US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알아두자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 때 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display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뒤에 괄호가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없다는 점 기억하기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D23F-D41F-0EA8-F53F-C3B5E3E9A99D}"/>
              </a:ext>
            </a:extLst>
          </p:cNvPr>
          <p:cNvSpPr txBox="1"/>
          <p:nvPr/>
        </p:nvSpPr>
        <p:spPr>
          <a:xfrm>
            <a:off x="722811" y="3897592"/>
            <a:ext cx="8900160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("button");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요소 가져옴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alert("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클릭했습니다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("click",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 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클릭하면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실행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83F42-B460-5454-2647-636F22FDD182}"/>
              </a:ext>
            </a:extLst>
          </p:cNvPr>
          <p:cNvSpPr txBox="1"/>
          <p:nvPr/>
        </p:nvSpPr>
        <p:spPr>
          <a:xfrm>
            <a:off x="306647" y="319086"/>
            <a:ext cx="3291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함수 </a:t>
            </a:r>
          </a:p>
        </p:txBody>
      </p:sp>
    </p:spTree>
    <p:extLst>
      <p:ext uri="{BB962C8B-B14F-4D97-AF65-F5344CB8AC3E}">
        <p14:creationId xmlns:p14="http://schemas.microsoft.com/office/powerpoint/2010/main" val="298053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803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KoPubWorld돋움체 Bold</vt:lpstr>
      <vt:lpstr>PCSJUS+RixVeryGoodPM</vt:lpstr>
      <vt:lpstr>맑은 고딕</vt:lpstr>
      <vt:lpstr>Arial</vt:lpstr>
      <vt:lpstr>Office 테마</vt:lpstr>
      <vt:lpstr>PowerPoint 프레젠테이션</vt:lpstr>
      <vt:lpstr>01[HTML+CSS+ JAVASCRIPT] 콜백함수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2023-05-20T08:42:39Z</dcterms:created>
  <dcterms:modified xsi:type="dcterms:W3CDTF">2023-05-20T09:07:47Z</dcterms:modified>
</cp:coreProperties>
</file>