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20" r:id="rId3"/>
    <p:sldId id="22911" r:id="rId4"/>
    <p:sldId id="22754" r:id="rId5"/>
    <p:sldId id="22755" r:id="rId6"/>
    <p:sldId id="22757" r:id="rId7"/>
    <p:sldId id="22758" r:id="rId8"/>
    <p:sldId id="22759" r:id="rId9"/>
    <p:sldId id="22842" r:id="rId10"/>
    <p:sldId id="2284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BC7F-703B-4436-9A40-64198FFBA343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6474-516E-4390-B81E-93C75F08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5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D8B03-F900-AA55-B41F-E3E6F84B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710B4-A489-42C8-8CB2-089AED3B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3772E-56A8-B44B-EE69-4478215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7CAEC-08CC-7D31-53FE-A0F02F5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A8A03-D091-CF80-9962-5EE28423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5463-B143-29FF-F63C-67704AF1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EF419-7556-7FA3-329B-06663645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8B096-92DC-8B7D-1DC6-BF8D350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6F02C-D2D6-128F-3A3B-22E35DBD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42DF2-9A43-E229-DF5F-D1185F81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5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19B5D8-E1FF-0E12-8DA7-14F1B309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B591D-7FEB-2C34-445E-4CD88C2A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926B3-C9F4-01BF-9A60-94AE5301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BA721-E8AD-F561-8D57-F7EB96AC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C4FC8-EF83-790E-9D87-6250D862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4355-31F1-58AD-7BFF-B370A157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355B1-E038-3A6B-DE69-05C14B10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D8347-81D8-DED6-C33C-E817CF58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E2D08-E7DF-F0DB-234D-ACFD2A3F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E8B32-36EC-F520-19E1-F9A08806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ED114-C0AA-BB58-029B-165B9437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3C9F9-CD0C-0B0D-C875-ACA60DF6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CAF1-5D0D-65B3-DC9F-00AC99DA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36E5E-A6F3-FFFF-BC99-914ADDC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60D63-B69F-ECEA-A06E-A6FDFF35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8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F96ED-01D8-5E45-A43E-8F81AA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A92F7-B5A8-8EA9-807B-06EF2D0D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A1C80-1AF4-E69C-C3AC-CDE69596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F7F02-926E-AC19-5B72-24BF4102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224B9-83A4-80F7-5D52-A4826DC3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8B052-5764-1669-CCC6-55439842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DA28-D69B-3FF5-A2F1-7E212D3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9169D-00EA-FAB4-A5AC-79D64DC3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88004-4D93-59F9-8524-CB5D4CEB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C7271-2CB8-1ED5-3550-6B16F7AE9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451C3-7608-9F4E-CFE0-9620F930A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5485E3-3246-6218-914D-62BF1E55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00DA6-4D74-D1EE-3860-8F6B3C21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FFA06-2077-BDA5-6B8F-CD60B9C0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0DECD-BE37-C5F7-3417-FC11C62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688BB-ADA6-7673-5065-45BDECAC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81750-D73E-16D0-AC58-A9564AC2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A1EDA-BAD7-C179-16F3-89858A21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2FDE73-5097-5FF5-814D-EF164232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127F7-43E5-F612-9128-7E5E535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FA64A-264C-96AD-C369-599344B4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7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4A561-4D9B-9F49-690B-3882E151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0CE55-BB80-C550-7C66-CE8FF909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A2446-ECE1-AE05-DDEC-2BE7BCB5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A78C1-C742-07D0-E8F8-86834797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8C5C6-D2C2-7166-004D-B4C8293D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E1EC3-3DDB-597E-D10D-AF4BB661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63999-3FA9-620A-C7D4-82CEB61B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7B3842-032F-EEA1-8BEE-F30F7A6D8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6EF1C-3223-78A3-48D3-29932A071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2B96D-9396-1728-E7D4-2194662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6C568-3B45-9EE0-D509-CB891F6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B645E-D767-1D6A-AB7E-E94B100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32972A-466E-8D19-455E-BD618F13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10ACB-8F8B-FE87-7E64-0478A227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E88C-69DD-1409-529E-A75BC36E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7A8D-98D0-483B-A716-E048FB3B048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03B4D-D2A8-0DCB-EDF8-52A985ED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094E7-7433-FF81-7770-0B48F6C1B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C432-E310-4958-9B2C-3610B7815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30135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05-5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자바스크립트 내장 함수</a:t>
            </a:r>
          </a:p>
        </p:txBody>
      </p:sp>
    </p:spTree>
    <p:extLst>
      <p:ext uri="{BB962C8B-B14F-4D97-AF65-F5344CB8AC3E}">
        <p14:creationId xmlns:p14="http://schemas.microsoft.com/office/powerpoint/2010/main" val="367468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9CE57C9-2F54-A53D-4AD2-CC4D54443ACF}"/>
              </a:ext>
            </a:extLst>
          </p:cNvPr>
          <p:cNvSpPr txBox="1">
            <a:spLocks/>
          </p:cNvSpPr>
          <p:nvPr/>
        </p:nvSpPr>
        <p:spPr>
          <a:xfrm>
            <a:off x="530557" y="107784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타이머 함수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타이머를 종료하고 싶을 때는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clearTimeout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clearInterval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타이머 취소하기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5-2-8.html)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D2AEB3-14FF-2312-C339-2D5508375C42}"/>
              </a:ext>
            </a:extLst>
          </p:cNvPr>
          <p:cNvGraphicFramePr>
            <a:graphicFrameLocks noGrp="1"/>
          </p:cNvGraphicFramePr>
          <p:nvPr/>
        </p:nvGraphicFramePr>
        <p:xfrm>
          <a:off x="1567542" y="3277554"/>
          <a:ext cx="5181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count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id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setInterval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초마다 실행됩니다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(${count}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count++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}, 1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타이머를 종료합니다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clearInterval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(id)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}, 5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EE2DEC-867F-FA20-7B70-25B332D40A76}"/>
              </a:ext>
            </a:extLst>
          </p:cNvPr>
          <p:cNvGraphicFramePr>
            <a:graphicFrameLocks noGrp="1"/>
          </p:cNvGraphicFramePr>
          <p:nvPr/>
        </p:nvGraphicFramePr>
        <p:xfrm>
          <a:off x="1567542" y="1849361"/>
          <a:ext cx="6477000" cy="1000125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87414662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91520279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394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clearTimeout(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setTimeout()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설정한 타이머를 제거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1587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clearInterval(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setInterval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설정한 타이머를 제거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96115"/>
                  </a:ext>
                </a:extLst>
              </a:tr>
            </a:tbl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F04699D2-C28B-E987-C382-C87C9A81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86" y="4087588"/>
            <a:ext cx="2700195" cy="23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89" y="1340768"/>
            <a:ext cx="6090225" cy="5218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D9757-17E9-4436-2740-3529CDF25BFC}"/>
              </a:ext>
            </a:extLst>
          </p:cNvPr>
          <p:cNvSpPr txBox="1"/>
          <p:nvPr/>
        </p:nvSpPr>
        <p:spPr>
          <a:xfrm>
            <a:off x="306647" y="319086"/>
            <a:ext cx="3220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내장 함수</a:t>
            </a:r>
          </a:p>
        </p:txBody>
      </p:sp>
    </p:spTree>
    <p:extLst>
      <p:ext uri="{BB962C8B-B14F-4D97-AF65-F5344CB8AC3E}">
        <p14:creationId xmlns:p14="http://schemas.microsoft.com/office/powerpoint/2010/main" val="112341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타이머함수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9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C1D398-9263-5AF0-D48A-9413D6BE6BD7}"/>
              </a:ext>
            </a:extLst>
          </p:cNvPr>
          <p:cNvSpPr txBox="1"/>
          <p:nvPr/>
        </p:nvSpPr>
        <p:spPr>
          <a:xfrm>
            <a:off x="768659" y="1410759"/>
            <a:ext cx="8202706" cy="30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특정 시간이 되었을 때 함수를 실행하거나 </a:t>
            </a:r>
            <a:endParaRPr lang="en-US" altLang="ko-KR" sz="1600" dirty="0">
              <a:effectLst/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특정 시간 동안 함수를 반복하기 위해서 시간을 재는 함수</a:t>
            </a:r>
            <a:endParaRPr lang="en-US" altLang="ko-KR" sz="1600" dirty="0">
              <a:effectLst/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타이머 함수는 실행할 함수와 시간이 필요하다</a:t>
            </a:r>
            <a:br>
              <a:rPr lang="en-US" altLang="ko-KR" sz="1600" dirty="0">
                <a:effectLst/>
                <a:latin typeface="TDc_SSiMyungJo_120_OTF"/>
              </a:rPr>
            </a:br>
            <a:r>
              <a:rPr lang="en-US" altLang="ko-KR" sz="1600" dirty="0">
                <a:effectLst/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TDc_SSiMyungJo_120_OTF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TDc_SSiMyungJo_120_OTF"/>
              </a:rPr>
              <a:t>타이머 함수에서 실행할 함수를 인수로 받는다</a:t>
            </a:r>
            <a:r>
              <a:rPr lang="en-US" altLang="ko-KR" sz="1600" dirty="0">
                <a:effectLst/>
                <a:latin typeface="TDc_SSiMyungJo_120_OTF"/>
              </a:rPr>
              <a:t>(</a:t>
            </a:r>
            <a:r>
              <a:rPr lang="ko-KR" altLang="en-US" sz="1600" dirty="0" err="1">
                <a:effectLst/>
                <a:latin typeface="TDc_SSiMyungJo_120_OTF"/>
              </a:rPr>
              <a:t>콜백</a:t>
            </a:r>
            <a:r>
              <a:rPr lang="ko-KR" altLang="en-US" sz="1600" dirty="0">
                <a:effectLst/>
                <a:latin typeface="TDc_SSiMyungJo_120_OTF"/>
              </a:rPr>
              <a:t> 함수</a:t>
            </a:r>
            <a:r>
              <a:rPr lang="en-US" altLang="ko-KR" sz="1600" dirty="0">
                <a:effectLst/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TDc_SSiMyungJo_120_OTF"/>
              </a:rPr>
              <a:t>setInterval</a:t>
            </a:r>
            <a:r>
              <a:rPr lang="en-US" altLang="ko-KR" sz="1600" dirty="0">
                <a:latin typeface="TDc_SSiMyungJo_120_OTF"/>
              </a:rPr>
              <a:t>()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TDc_SSiMyungJo_120_OTF"/>
              </a:rPr>
              <a:t>clearInterval</a:t>
            </a:r>
            <a:r>
              <a:rPr lang="en-US" altLang="ko-KR" sz="1600" dirty="0">
                <a:latin typeface="TDc_SSiMyungJo_120_OTF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TDc_SSiMyungJo_120_OTF"/>
              </a:rPr>
              <a:t>setTimeout</a:t>
            </a:r>
            <a:r>
              <a:rPr lang="en-US" altLang="ko-KR" sz="1600" dirty="0">
                <a:latin typeface="TDc_SSiMyungJo_120_OTF"/>
              </a:rPr>
              <a:t>()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C64E8-0113-AE94-901D-3B5C5B8BD529}"/>
              </a:ext>
            </a:extLst>
          </p:cNvPr>
          <p:cNvSpPr txBox="1"/>
          <p:nvPr/>
        </p:nvSpPr>
        <p:spPr>
          <a:xfrm>
            <a:off x="7729882" y="1611295"/>
            <a:ext cx="3693459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400">
                <a:solidFill>
                  <a:srgbClr val="0070C0"/>
                </a:solidFill>
              </a:rPr>
              <a:t>타이머</a:t>
            </a:r>
            <a:r>
              <a:rPr kumimoji="1" lang="ko-KR" altLang="en-US" sz="1400">
                <a:solidFill>
                  <a:srgbClr val="0070C0"/>
                </a:solidFill>
              </a:rPr>
              <a:t> 함수의 시간은 밀리초 단위</a:t>
            </a:r>
            <a:endParaRPr kumimoji="1" lang="en-US" altLang="ko-KR" sz="1400">
              <a:solidFill>
                <a:srgbClr val="0070C0"/>
              </a:solidFill>
            </a:endParaRPr>
          </a:p>
          <a:p>
            <a:endParaRPr kumimoji="1" lang="en-US" altLang="ko-Kore-KR" sz="1400">
              <a:solidFill>
                <a:srgbClr val="0070C0"/>
              </a:solidFill>
            </a:endParaRPr>
          </a:p>
          <a:p>
            <a:r>
              <a:rPr kumimoji="1" lang="en-US" altLang="ko-KR" sz="1400">
                <a:solidFill>
                  <a:srgbClr val="0070C0"/>
                </a:solidFill>
              </a:rPr>
              <a:t>1s = 1000ms</a:t>
            </a:r>
          </a:p>
          <a:p>
            <a:endParaRPr kumimoji="1" lang="en-US" altLang="ko-Kore-KR" sz="1400">
              <a:solidFill>
                <a:srgbClr val="0070C0"/>
              </a:solidFill>
            </a:endParaRPr>
          </a:p>
          <a:p>
            <a:r>
              <a:rPr kumimoji="1" lang="ko-Kore-KR" altLang="en-US" sz="1400">
                <a:solidFill>
                  <a:srgbClr val="0070C0"/>
                </a:solidFill>
              </a:rPr>
              <a:t>예</a:t>
            </a:r>
            <a:r>
              <a:rPr kumimoji="1" lang="en-US" altLang="ko-Kore-KR" sz="1400">
                <a:solidFill>
                  <a:srgbClr val="0070C0"/>
                </a:solidFill>
              </a:rPr>
              <a:t>)</a:t>
            </a:r>
            <a:r>
              <a:rPr kumimoji="1" lang="ko-KR" altLang="en-US" sz="1400">
                <a:solidFill>
                  <a:srgbClr val="0070C0"/>
                </a:solidFill>
              </a:rPr>
              <a:t> </a:t>
            </a:r>
            <a:r>
              <a:rPr kumimoji="1" lang="en-US" altLang="ko-KR" sz="1400">
                <a:solidFill>
                  <a:srgbClr val="0070C0"/>
                </a:solidFill>
              </a:rPr>
              <a:t>1</a:t>
            </a:r>
            <a:r>
              <a:rPr kumimoji="1" lang="ko-KR" altLang="en-US" sz="1400">
                <a:solidFill>
                  <a:srgbClr val="0070C0"/>
                </a:solidFill>
              </a:rPr>
              <a:t>초를 지정하려면 </a:t>
            </a:r>
            <a:r>
              <a:rPr kumimoji="1" lang="en-US" altLang="ko-KR" sz="1400">
                <a:solidFill>
                  <a:srgbClr val="0070C0"/>
                </a:solidFill>
              </a:rPr>
              <a:t>1000</a:t>
            </a:r>
            <a:r>
              <a:rPr kumimoji="1" lang="ko-KR" altLang="en-US" sz="1400">
                <a:solidFill>
                  <a:srgbClr val="0070C0"/>
                </a:solidFill>
              </a:rPr>
              <a:t>으로 사용</a:t>
            </a:r>
            <a:endParaRPr kumimoji="1" lang="ko-Kore-KR" altLang="en-US" sz="140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C7766-6490-6182-0F52-18138041DA83}"/>
              </a:ext>
            </a:extLst>
          </p:cNvPr>
          <p:cNvSpPr txBox="1"/>
          <p:nvPr/>
        </p:nvSpPr>
        <p:spPr>
          <a:xfrm>
            <a:off x="306647" y="319086"/>
            <a:ext cx="3764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 함수란</a:t>
            </a:r>
          </a:p>
        </p:txBody>
      </p:sp>
    </p:spTree>
    <p:extLst>
      <p:ext uri="{BB962C8B-B14F-4D97-AF65-F5344CB8AC3E}">
        <p14:creationId xmlns:p14="http://schemas.microsoft.com/office/powerpoint/2010/main" val="270045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8BB35-B796-9264-3ADF-32744EBDE8B5}"/>
              </a:ext>
            </a:extLst>
          </p:cNvPr>
          <p:cNvSpPr txBox="1"/>
          <p:nvPr/>
        </p:nvSpPr>
        <p:spPr>
          <a:xfrm>
            <a:off x="815788" y="1659416"/>
            <a:ext cx="406972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setInterval(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콜백 함수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5A49-7479-A4D9-844F-D6E13264F2EB}"/>
              </a:ext>
            </a:extLst>
          </p:cNvPr>
          <p:cNvSpPr txBox="1"/>
          <p:nvPr/>
        </p:nvSpPr>
        <p:spPr>
          <a:xfrm>
            <a:off x="815788" y="2409911"/>
            <a:ext cx="827442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예를 들어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초마다 콘솔 창에 </a:t>
            </a:r>
            <a:r>
              <a:rPr kumimoji="1" lang="ko-KR" altLang="en-US" sz="1600" dirty="0" err="1"/>
              <a:t>인삿말을</a:t>
            </a:r>
            <a:r>
              <a:rPr kumimoji="1" lang="ko-KR" altLang="en-US" sz="1600" dirty="0"/>
              <a:t> 표시하려면</a:t>
            </a:r>
            <a:r>
              <a:rPr kumimoji="1" lang="en-US" altLang="ko-KR" sz="1600" dirty="0"/>
              <a:t>? </a:t>
            </a:r>
            <a:r>
              <a:rPr kumimoji="1" lang="en-US" altLang="ko-KR" sz="1600" dirty="0">
                <a:sym typeface="Wingdings" panose="05000000000000000000" pitchFamily="2" charset="2"/>
              </a:rPr>
              <a:t> </a:t>
            </a:r>
            <a:r>
              <a:rPr kumimoji="1" lang="en-US" altLang="ko-Kore-KR" sz="1600" dirty="0" err="1"/>
              <a:t>setInterval</a:t>
            </a:r>
            <a:r>
              <a:rPr kumimoji="1" lang="en-US" altLang="ko-Kore-KR" sz="1600" dirty="0"/>
              <a:t>(</a:t>
            </a:r>
            <a:r>
              <a:rPr kumimoji="1" lang="ko-KR" altLang="en-US" sz="1600" i="1" dirty="0" err="1">
                <a:solidFill>
                  <a:schemeClr val="bg1">
                    <a:lumMod val="50000"/>
                  </a:schemeClr>
                </a:solidFill>
              </a:rPr>
              <a:t>인사하는함수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2000)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B143D-BCC2-F32D-2FAB-43BB0302A00D}"/>
              </a:ext>
            </a:extLst>
          </p:cNvPr>
          <p:cNvSpPr txBox="1"/>
          <p:nvPr/>
        </p:nvSpPr>
        <p:spPr>
          <a:xfrm>
            <a:off x="815788" y="3178526"/>
            <a:ext cx="3912966" cy="19426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function greeting()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console.log(“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setInterval(greeting, 2000);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5FD230-705F-0AB6-4C44-6BB991F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6" b="39892"/>
          <a:stretch/>
        </p:blipFill>
        <p:spPr bwMode="auto">
          <a:xfrm>
            <a:off x="815788" y="5536953"/>
            <a:ext cx="5780560" cy="100046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8B54E-E4F8-1D5C-7D46-53EDCA7315C8}"/>
              </a:ext>
            </a:extLst>
          </p:cNvPr>
          <p:cNvSpPr txBox="1"/>
          <p:nvPr/>
        </p:nvSpPr>
        <p:spPr>
          <a:xfrm>
            <a:off x="6096000" y="3429000"/>
            <a:ext cx="429409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setInterval(() =&gt;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console.log(“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2000);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F1D720-2458-ACAA-8514-E4D1B5E5434C}"/>
              </a:ext>
            </a:extLst>
          </p:cNvPr>
          <p:cNvSpPr/>
          <p:nvPr/>
        </p:nvSpPr>
        <p:spPr>
          <a:xfrm>
            <a:off x="4953000" y="3863672"/>
            <a:ext cx="827314" cy="415755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7FE69-284C-0A01-3975-8785A7F6EC63}"/>
              </a:ext>
            </a:extLst>
          </p:cNvPr>
          <p:cNvSpPr txBox="1"/>
          <p:nvPr/>
        </p:nvSpPr>
        <p:spPr>
          <a:xfrm>
            <a:off x="4728754" y="332956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화살표 함수로 </a:t>
            </a:r>
            <a:endParaRPr lang="en-US" altLang="ko-KR" sz="1400" dirty="0"/>
          </a:p>
          <a:p>
            <a:pPr algn="ctr"/>
            <a:r>
              <a:rPr lang="ko-KR" altLang="en-US" sz="1400" dirty="0"/>
              <a:t>표현하면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7FA6E-93F9-4EF5-229B-B95E213FFEB5}"/>
              </a:ext>
            </a:extLst>
          </p:cNvPr>
          <p:cNvSpPr txBox="1"/>
          <p:nvPr/>
        </p:nvSpPr>
        <p:spPr>
          <a:xfrm>
            <a:off x="306647" y="319086"/>
            <a:ext cx="10225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setInterval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일정 시간마다 반복하기</a:t>
            </a:r>
          </a:p>
        </p:txBody>
      </p:sp>
    </p:spTree>
    <p:extLst>
      <p:ext uri="{BB962C8B-B14F-4D97-AF65-F5344CB8AC3E}">
        <p14:creationId xmlns:p14="http://schemas.microsoft.com/office/powerpoint/2010/main" val="139761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CC92B-B925-19D6-B618-AA94165269AD}"/>
              </a:ext>
            </a:extLst>
          </p:cNvPr>
          <p:cNvSpPr txBox="1"/>
          <p:nvPr/>
        </p:nvSpPr>
        <p:spPr>
          <a:xfrm>
            <a:off x="804518" y="1315804"/>
            <a:ext cx="100852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+mn-ea"/>
              </a:rPr>
              <a:t>setInterval() </a:t>
            </a:r>
            <a:r>
              <a:rPr lang="ko-KR" altLang="en-US" sz="1600" dirty="0">
                <a:effectLst/>
                <a:latin typeface="+mn-ea"/>
              </a:rPr>
              <a:t>함수는 한 번 실행하면 웹 브라우저를 종료하기 전까지는 계속 실행된다</a:t>
            </a:r>
            <a:r>
              <a:rPr lang="en-US" altLang="ko-KR" sz="1600" dirty="0"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특정 조건이 되었을 경우 반복 실행을 멈추려면 </a:t>
            </a:r>
            <a:r>
              <a:rPr lang="en-US" altLang="ko-KR" sz="1600" dirty="0" err="1"/>
              <a:t>clearInterval</a:t>
            </a:r>
            <a:r>
              <a:rPr lang="en-US" altLang="ko-KR" sz="1600" dirty="0"/>
              <a:t>() </a:t>
            </a:r>
            <a:r>
              <a:rPr lang="ko-KR" altLang="en-US" sz="1600" dirty="0"/>
              <a:t>사용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724B4-C584-200F-C4C8-CE3D572D1F89}"/>
              </a:ext>
            </a:extLst>
          </p:cNvPr>
          <p:cNvSpPr txBox="1"/>
          <p:nvPr/>
        </p:nvSpPr>
        <p:spPr>
          <a:xfrm>
            <a:off x="1029917" y="2374717"/>
            <a:ext cx="311971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clearInterval(</a:t>
            </a:r>
            <a:r>
              <a:rPr lang="ko-KR" altLang="en-US" sz="1600" i="1">
                <a:effectLst/>
                <a:latin typeface="TDc_SSiGothic_120_OTF"/>
              </a:rPr>
              <a:t>타이머</a:t>
            </a:r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28E4A-B181-6B68-E740-2C2CAC73E120}"/>
              </a:ext>
            </a:extLst>
          </p:cNvPr>
          <p:cNvSpPr txBox="1"/>
          <p:nvPr/>
        </p:nvSpPr>
        <p:spPr>
          <a:xfrm>
            <a:off x="804518" y="3215267"/>
            <a:ext cx="6104965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setInterval</a:t>
            </a:r>
            <a:r>
              <a:rPr kumimoji="1" lang="en-US" altLang="ko-Kore-KR" sz="1600" dirty="0"/>
              <a:t>()</a:t>
            </a:r>
            <a:r>
              <a:rPr kumimoji="1" lang="ko-Kore-KR" altLang="en-US" sz="1600" dirty="0"/>
              <a:t>을</a:t>
            </a:r>
            <a:r>
              <a:rPr kumimoji="1" lang="ko-KR" altLang="en-US" sz="1600"/>
              <a:t> 사용해서 반복 중인 함수를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타이머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라고 부름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반복 중인 함수를 변수에 저장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타이머 변수라고 함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B6B8-6F30-8021-B003-70E799CFED7C}"/>
              </a:ext>
            </a:extLst>
          </p:cNvPr>
          <p:cNvSpPr txBox="1"/>
          <p:nvPr/>
        </p:nvSpPr>
        <p:spPr>
          <a:xfrm>
            <a:off x="1119819" y="4245879"/>
            <a:ext cx="429409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timer = setInterval(() =&gt;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console.log(“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2000);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13F63-A465-CD5C-7E5A-CB4D63C8D17B}"/>
              </a:ext>
            </a:extLst>
          </p:cNvPr>
          <p:cNvSpPr txBox="1"/>
          <p:nvPr/>
        </p:nvSpPr>
        <p:spPr>
          <a:xfrm>
            <a:off x="306647" y="319086"/>
            <a:ext cx="9697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clearInterval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-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 실행 멈추기 </a:t>
            </a:r>
          </a:p>
        </p:txBody>
      </p:sp>
    </p:spTree>
    <p:extLst>
      <p:ext uri="{BB962C8B-B14F-4D97-AF65-F5344CB8AC3E}">
        <p14:creationId xmlns:p14="http://schemas.microsoft.com/office/powerpoint/2010/main" val="408568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AAC75E-FB5A-425A-D540-944AFD63AEF6}"/>
              </a:ext>
            </a:extLst>
          </p:cNvPr>
          <p:cNvSpPr txBox="1"/>
          <p:nvPr/>
        </p:nvSpPr>
        <p:spPr>
          <a:xfrm>
            <a:off x="951539" y="1498213"/>
            <a:ext cx="8946777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counter = 0;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timer =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setInterval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     </a:t>
            </a:r>
            <a:r>
              <a:rPr kumimoji="1"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타이머 시작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?")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counter++;                        </a:t>
            </a:r>
            <a:r>
              <a:rPr kumimoji="1"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인사말 표시 횟수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증가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if (counter === 5)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clearInterval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(timer);           </a:t>
            </a:r>
            <a:r>
              <a:rPr kumimoji="1"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counter = 5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라면 타이머 종료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}, 2000 );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292B-9B13-276C-50E2-8ECBB1F6E10E}"/>
              </a:ext>
            </a:extLst>
          </p:cNvPr>
          <p:cNvSpPr txBox="1"/>
          <p:nvPr/>
        </p:nvSpPr>
        <p:spPr>
          <a:xfrm>
            <a:off x="812074" y="741454"/>
            <a:ext cx="396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인삿말을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번 표시하면 반복을 멈추자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11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CCFC6-9043-D747-57BE-3D0B2599D295}"/>
              </a:ext>
            </a:extLst>
          </p:cNvPr>
          <p:cNvSpPr txBox="1"/>
          <p:nvPr/>
        </p:nvSpPr>
        <p:spPr>
          <a:xfrm>
            <a:off x="833720" y="1418355"/>
            <a:ext cx="646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지정한</a:t>
            </a:r>
            <a:r>
              <a:rPr kumimoji="1" lang="ko-KR" altLang="en-US" sz="1600"/>
              <a:t> 시간이 흐른 후에 괄호 안에 있는 함수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콜백</a:t>
            </a:r>
            <a:r>
              <a:rPr kumimoji="1" lang="ko-KR" altLang="en-US" sz="1600" dirty="0"/>
              <a:t> 함수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실행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F05C-F23A-6750-6E7A-014179F56594}"/>
              </a:ext>
            </a:extLst>
          </p:cNvPr>
          <p:cNvSpPr txBox="1"/>
          <p:nvPr/>
        </p:nvSpPr>
        <p:spPr>
          <a:xfrm>
            <a:off x="833720" y="2058982"/>
            <a:ext cx="382792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setTimeout(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콜백 함수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6DAA3-5C58-9486-5FE4-FE203F61E06F}"/>
              </a:ext>
            </a:extLst>
          </p:cNvPr>
          <p:cNvSpPr txBox="1"/>
          <p:nvPr/>
        </p:nvSpPr>
        <p:spPr>
          <a:xfrm>
            <a:off x="833720" y="2952560"/>
            <a:ext cx="396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3</a:t>
            </a:r>
            <a:r>
              <a:rPr kumimoji="1" lang="ko-KR" altLang="en-US" sz="1600" dirty="0"/>
              <a:t>초 후에 </a:t>
            </a:r>
            <a:r>
              <a:rPr kumimoji="1" lang="ko-KR" altLang="en-US" sz="1600" dirty="0" err="1"/>
              <a:t>인삿말</a:t>
            </a:r>
            <a:r>
              <a:rPr kumimoji="1" lang="ko-KR" altLang="en-US" sz="1600" dirty="0"/>
              <a:t> 표시하기 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6975-E852-C40E-8D0D-AEF6DF1F95C6}"/>
              </a:ext>
            </a:extLst>
          </p:cNvPr>
          <p:cNvSpPr txBox="1"/>
          <p:nvPr/>
        </p:nvSpPr>
        <p:spPr>
          <a:xfrm>
            <a:off x="833720" y="3577136"/>
            <a:ext cx="44196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setTimeout(() =&gt; {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}, 3000);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3EB55-6AF1-5AFF-A95D-76C244A0D709}"/>
              </a:ext>
            </a:extLst>
          </p:cNvPr>
          <p:cNvSpPr txBox="1"/>
          <p:nvPr/>
        </p:nvSpPr>
        <p:spPr>
          <a:xfrm>
            <a:off x="5965372" y="3506503"/>
            <a:ext cx="4661648" cy="134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웹 브라우저에서 </a:t>
            </a: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04\timer-3.html 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문서를 열고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콘솔 창까지 </a:t>
            </a:r>
            <a:r>
              <a:rPr lang="ko-KR" altLang="ko-Kore-KR" sz="14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열어둔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상태에서</a:t>
            </a: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새로 고침</a:t>
            </a: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해서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콘솔 창에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3</a:t>
            </a:r>
            <a:r>
              <a:rPr lang="ko-KR" altLang="en-US" sz="14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초만에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결과가 </a:t>
            </a:r>
            <a:r>
              <a:rPr lang="ko-KR" altLang="en-US" sz="1400" kern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나오는지 확인하기</a:t>
            </a:r>
            <a:endParaRPr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10F3E-0C69-401F-6DDC-90C25A2C4A46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setTimeout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특정 시간 후에 실행하기</a:t>
            </a:r>
          </a:p>
        </p:txBody>
      </p:sp>
    </p:spTree>
    <p:extLst>
      <p:ext uri="{BB962C8B-B14F-4D97-AF65-F5344CB8AC3E}">
        <p14:creationId xmlns:p14="http://schemas.microsoft.com/office/powerpoint/2010/main" val="1767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27CAFCD3-5AB1-95C4-A31C-2E6B942A0F62}"/>
              </a:ext>
            </a:extLst>
          </p:cNvPr>
          <p:cNvSpPr txBox="1">
            <a:spLocks/>
          </p:cNvSpPr>
          <p:nvPr/>
        </p:nvSpPr>
        <p:spPr>
          <a:xfrm>
            <a:off x="455474" y="11198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타이머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특정 시간마다 또는 특정 시간 이후에 콜백 함수를 호출할 수 있는 타이머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(timer)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타이머 걸기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5-2-7.html)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86123DE-AC2D-227F-B584-6720B071D56D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67877"/>
          <a:ext cx="5867400" cy="1000125"/>
        </p:xfrm>
        <a:graphic>
          <a:graphicData uri="http://schemas.openxmlformats.org/drawingml/2006/table">
            <a:tbl>
              <a:tblPr/>
              <a:tblGrid>
                <a:gridCol w="2221298">
                  <a:extLst>
                    <a:ext uri="{9D8B030D-6E8A-4147-A177-3AD203B41FA5}">
                      <a16:colId xmlns:a16="http://schemas.microsoft.com/office/drawing/2014/main" val="1021007140"/>
                    </a:ext>
                  </a:extLst>
                </a:gridCol>
                <a:gridCol w="3646102">
                  <a:extLst>
                    <a:ext uri="{9D8B030D-6E8A-4147-A177-3AD203B41FA5}">
                      <a16:colId xmlns:a16="http://schemas.microsoft.com/office/drawing/2014/main" val="75083355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944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setTimeout(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시간 후에 함수를 한 번 호출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903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setInterval(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시간마다 함수를 호출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994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942ED3-2F28-0AAD-D984-7635E5E3265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319516"/>
          <a:ext cx="5181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초 후에 실행됩니다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}, 1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let count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setInterval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초마다 실행됩니다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(${count}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count++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}, 1 * 1000)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19">
            <a:extLst>
              <a:ext uri="{FF2B5EF4-FFF2-40B4-BE49-F238E27FC236}">
                <a16:creationId xmlns:a16="http://schemas.microsoft.com/office/drawing/2014/main" id="{2509ECA2-00FC-C54E-8236-C6C720C0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05" y="3226171"/>
            <a:ext cx="3381375" cy="286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70C2D5-29F6-4B43-6E61-76EB493DFAD8}"/>
              </a:ext>
            </a:extLst>
          </p:cNvPr>
          <p:cNvSpPr txBox="1"/>
          <p:nvPr/>
        </p:nvSpPr>
        <p:spPr>
          <a:xfrm>
            <a:off x="4416891" y="5599723"/>
            <a:ext cx="2815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웹 브라우저를 강제 종료해 멈춤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26">
            <a:extLst>
              <a:ext uri="{FF2B5EF4-FFF2-40B4-BE49-F238E27FC236}">
                <a16:creationId xmlns:a16="http://schemas.microsoft.com/office/drawing/2014/main" id="{0EAAFE4C-B688-F60A-7E0B-E5015CCA5C00}"/>
              </a:ext>
            </a:extLst>
          </p:cNvPr>
          <p:cNvCxnSpPr/>
          <p:nvPr/>
        </p:nvCxnSpPr>
        <p:spPr>
          <a:xfrm>
            <a:off x="7140975" y="5730165"/>
            <a:ext cx="338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595</Words>
  <Application>Microsoft Office PowerPoint</Application>
  <PresentationFormat>와이드스크린</PresentationFormat>
  <Paragraphs>112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D2Coding</vt:lpstr>
      <vt:lpstr>KoPubWorld돋움체 Bold</vt:lpstr>
      <vt:lpstr>PCSJUS+RixVeryGoodPM</vt:lpstr>
      <vt:lpstr>TDc_SSiGothic_120_OTF</vt:lpstr>
      <vt:lpstr>TDc_SSiMyungJo_120_OTF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05[HTML+CSS+ JAVASCRIPT] 타이머함수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05[HTML+CSS+ JAVASCRIPT] 타이머함수</dc:title>
  <dc:creator>이 호진</dc:creator>
  <cp:lastModifiedBy>이 호진</cp:lastModifiedBy>
  <cp:revision>3</cp:revision>
  <dcterms:created xsi:type="dcterms:W3CDTF">2023-05-20T08:41:22Z</dcterms:created>
  <dcterms:modified xsi:type="dcterms:W3CDTF">2023-05-20T08:53:24Z</dcterms:modified>
</cp:coreProperties>
</file>