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97AF"/>
    <a:srgbClr val="5A7EA9"/>
    <a:srgbClr val="4576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FC8233-A25F-481B-8F2D-E4AD6FF64103}" v="1" dt="2023-02-26T09:21:23.6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6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05FC8233-A25F-481B-8F2D-E4AD6FF64103}"/>
    <pc:docChg chg="modSld">
      <pc:chgData name="이 호진" userId="e7b51f9e24c37788" providerId="LiveId" clId="{05FC8233-A25F-481B-8F2D-E4AD6FF64103}" dt="2023-02-26T09:22:01.560" v="41" actId="167"/>
      <pc:docMkLst>
        <pc:docMk/>
      </pc:docMkLst>
      <pc:sldChg chg="addSp modSp mod">
        <pc:chgData name="이 호진" userId="e7b51f9e24c37788" providerId="LiveId" clId="{05FC8233-A25F-481B-8F2D-E4AD6FF64103}" dt="2023-02-26T09:22:01.560" v="41" actId="167"/>
        <pc:sldMkLst>
          <pc:docMk/>
          <pc:sldMk cId="3030479519" sldId="256"/>
        </pc:sldMkLst>
        <pc:spChg chg="add mod">
          <ac:chgData name="이 호진" userId="e7b51f9e24c37788" providerId="LiveId" clId="{05FC8233-A25F-481B-8F2D-E4AD6FF64103}" dt="2023-02-26T09:21:40.367" v="37" actId="255"/>
          <ac:spMkLst>
            <pc:docMk/>
            <pc:sldMk cId="3030479519" sldId="256"/>
            <ac:spMk id="2" creationId="{08F241CE-C79E-92A4-4E90-BF891438E40D}"/>
          </ac:spMkLst>
        </pc:spChg>
        <pc:spChg chg="add mod ord">
          <ac:chgData name="이 호진" userId="e7b51f9e24c37788" providerId="LiveId" clId="{05FC8233-A25F-481B-8F2D-E4AD6FF64103}" dt="2023-02-26T09:22:01.560" v="41" actId="167"/>
          <ac:spMkLst>
            <pc:docMk/>
            <pc:sldMk cId="3030479519" sldId="256"/>
            <ac:spMk id="3" creationId="{C60A0898-4812-2FA1-6CC2-344A3D0A649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E657DC-FFAF-4189-BCF1-E38D5DBB1832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36198-95A4-43BE-9C49-4E9FDB936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631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470569-47A2-15C4-2FCF-6F6C05342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C9201E-51E9-823B-87DA-C8F1306C1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3F49E0-12BB-ADED-C256-101DFC4DD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FABF-FCCA-4709-BD08-3563D96B9096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9F0A46-2A73-ED8B-E437-28E120C4A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00D3F1-9B95-BE3D-8040-9177FFE2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73C8-88F3-4EC0-8B51-B41024F8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6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735500-5EDF-A1A6-F140-B258805F4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6906D3-C306-BD01-7E4D-1974BCB45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2DB812-AB6A-5AB2-F707-E299FC511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FABF-FCCA-4709-BD08-3563D96B9096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F9F9BB-29EE-62EB-D727-910708332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470F6E-F316-E1F1-0DF3-F7268595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73C8-88F3-4EC0-8B51-B41024F8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006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CD0376-14AF-1EB2-8031-362F1EAE73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4FFF21-7B27-30D5-11EC-80BC28C7C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9D9C58-568F-9807-BBAB-2591BC3D6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FABF-FCCA-4709-BD08-3563D96B9096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46149D-36E2-C093-5E6D-93E988123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799FA7-D6C8-AF66-47D1-F6C5B98A3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73C8-88F3-4EC0-8B51-B41024F8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9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661B8-7BD2-BEF0-4B54-E85F3BBC9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44DCE6-0ACB-E39C-FF4C-0834DBCCC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FBCEEB-8CF5-DA5A-2478-933D8ACF0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FABF-FCCA-4709-BD08-3563D96B9096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7CF6DC-9824-8EE6-A410-6140D3423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CBF799-3B30-3014-4950-7361D3547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73C8-88F3-4EC0-8B51-B41024F8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397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B4228-D2E2-1380-4542-7FA5491D2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162D2E-1827-C1CF-B381-6AC41060E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34B93F-BD9F-2527-DB5A-BA9FBA180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FABF-FCCA-4709-BD08-3563D96B9096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AA7BB3-06BE-7B30-FAB5-0ECE9B218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6F1FEA-5D84-17A0-5505-1CFD23B5E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73C8-88F3-4EC0-8B51-B41024F8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455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BB4CB5-3C14-24FF-CDEB-0BE2D2D16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B56899-BA28-400B-5616-BBE33372A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566874-8A76-E647-C986-BE0340156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428D95-AC6F-65BF-2062-1F2E9FAC7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FABF-FCCA-4709-BD08-3563D96B9096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CDFE5F-E1D5-9133-98AD-539DCB090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F99C7C-2600-22E2-6B26-8C8EA174B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73C8-88F3-4EC0-8B51-B41024F8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824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D11B0-D07B-976C-489F-DB27FF716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CAD980-FB71-D091-0163-655B9BCF5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9FA3AA-7DBE-5B87-D36A-163C80665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590E14-1497-794A-5F9A-67574838C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CA3A0F-D238-7DC8-D8E8-27A529FD0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B83FF7-E655-1697-1BC4-BC53A3774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FABF-FCCA-4709-BD08-3563D96B9096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C942D7-DC1A-005D-638F-3B8658ADE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BCEF31-1FDA-B0B1-2D13-B833B85CE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73C8-88F3-4EC0-8B51-B41024F8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597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CDDB70-2F43-7863-2981-68FB0DE6A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048280-437D-F443-4468-1F2479D16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FABF-FCCA-4709-BD08-3563D96B9096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21DC1F-4AC9-FBA3-4136-E19A1D2B1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C6B46A-38D6-2FA2-63A7-884A0CBEE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73C8-88F3-4EC0-8B51-B41024F8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186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AF48B4-857E-AAC9-83FB-867395B7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FABF-FCCA-4709-BD08-3563D96B9096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A877D0-03F8-F6A3-0264-D070E291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1F7075-ECE3-3408-AC37-B6B2CF525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73C8-88F3-4EC0-8B51-B41024F8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06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925305-02D1-DC01-2B51-97F659581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2698A1-7D43-F00C-0B6B-4780A9A2A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4C5F49-A75B-E708-A3B3-40E360284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874F1D-C054-09DA-1574-DAF401498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FABF-FCCA-4709-BD08-3563D96B9096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9BC8A8-09CE-68C5-43B7-DE5AD93C9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39E618-299A-3E23-CFE8-4E6C9D6C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73C8-88F3-4EC0-8B51-B41024F8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538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4A4C8-B92E-9E17-9DB3-A83C69F2A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61BB1E-1B2E-9FF3-B302-E64910F6B7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C8D773-9453-41E8-702E-958EEFCBC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60EBAB-6751-1D4A-A2D8-33D794DB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FABF-FCCA-4709-BD08-3563D96B9096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2C7C4F-923D-B777-865F-7C925C947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39B44B-173C-1253-5F68-992B7080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73C8-88F3-4EC0-8B51-B41024F8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101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E48DADE-237D-7C6B-AED1-9D05F2D5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606FCD-3DD3-029A-A5B3-82C3BE391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BCDD7-9F60-2055-ADEA-99E1A497BF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AFABF-FCCA-4709-BD08-3563D96B9096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1F0891-E7E0-A316-B823-E6AFA99AC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74577-5092-FE37-0AF2-6A6EC7471A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873C8-88F3-4EC0-8B51-B41024F8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624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3" baseType="lpstr">
      <vt:lpstr>맑은 고딕</vt:lpstr>
      <vt:lpstr>Arial</vt:lpstr>
      <vt:lpstr>Office 테마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27</cp:revision>
  <dcterms:created xsi:type="dcterms:W3CDTF">2023-02-26T07:55:58Z</dcterms:created>
  <dcterms:modified xsi:type="dcterms:W3CDTF">2023-05-20T08:54:11Z</dcterms:modified>
</cp:coreProperties>
</file>