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2913" r:id="rId4"/>
    <p:sldId id="22875" r:id="rId5"/>
    <p:sldId id="22876" r:id="rId6"/>
    <p:sldId id="22915" r:id="rId7"/>
    <p:sldId id="22879" r:id="rId8"/>
    <p:sldId id="22880" r:id="rId9"/>
    <p:sldId id="22881" r:id="rId10"/>
    <p:sldId id="2288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DD36-549F-E99F-C210-F73B607A1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A35FE1-65DE-FA50-0CB7-D34F4F4C2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03650B-8804-FEA6-A622-57EDF523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CB05-F815-4A0F-8149-133348AADEF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4DD7E-5B93-89D6-7385-B0D07616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F3587-FAAE-513C-3E8B-EA3F67FB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247A-DA90-412B-8BF2-563F5D443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50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3D1D4-11D5-D71A-8EB0-B31C3808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10C012-7ED6-486D-3C45-A4A8AAB6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2A061-0FB9-693C-8FC5-0D6B5F61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CB05-F815-4A0F-8149-133348AADEF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4EF49C-CBA4-AE2D-FFA0-359529B9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939162-1A31-E6CF-DC34-4C221B1F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247A-DA90-412B-8BF2-563F5D443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29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C8DF7F-464F-6504-80D5-7D6752FF6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51551E-F1CA-BED2-9193-2F1C675B7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45DA6-4F36-3DDB-43E0-D3B838D3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CB05-F815-4A0F-8149-133348AADEF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25FB66-576C-5DC3-90EF-588A2A97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5E62F-CA6E-DCAB-C43E-9883AC5F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247A-DA90-412B-8BF2-563F5D443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8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C00BB-9CB4-3781-DE69-5877D2F3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00FCF-1660-A947-FEC5-966A5D698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F41B80-79AA-AAAE-3254-FA2B618B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CB05-F815-4A0F-8149-133348AADEF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DC8A9-3B5F-B8F9-B8A4-2CDC0F75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84AAC-7CB4-A869-40BF-590725FB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247A-DA90-412B-8BF2-563F5D443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1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05911-A719-92F6-955B-58581A30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2988E-1A72-0191-BD26-BE57D10A6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C1B0C7-BBD9-D035-21B4-429D3950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CB05-F815-4A0F-8149-133348AADEF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6E200-75E8-B90B-749A-9B95D1F2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A0339-48D8-A11B-841B-CDB250D8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247A-DA90-412B-8BF2-563F5D443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77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773A-FDC1-2423-62B9-3D115962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1D3AE7-5F28-5761-F314-196A12C44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594ECD-FDA8-2C3A-2919-89AE087C6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7B29C5-9C84-8946-3749-051805C2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CB05-F815-4A0F-8149-133348AADEF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05F87D-0803-30BC-7B2D-03228E98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21F42B-4626-0E95-F2F8-679A895C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247A-DA90-412B-8BF2-563F5D443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80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DB870-6B92-8501-EBBB-CBB8B05C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CF8415-888C-A31A-C437-29FA79E6A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4F96AB-B768-667F-E8F1-4AA8303DC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C1B6CD-AD12-FAC0-5EE2-753FD2635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BCF9EF-C0AA-F22F-718F-66D839B62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EE8BBA-1D14-8BF1-F38E-47D546FA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CB05-F815-4A0F-8149-133348AADEF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C6E555-5288-CF80-5C28-CEE61473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BED2B2-568E-760E-AA6D-5F2078E7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247A-DA90-412B-8BF2-563F5D443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1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B1948-4DBB-8D42-56EB-0A9B6313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AADB03-89BF-40EC-C991-99B2F237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CB05-F815-4A0F-8149-133348AADEF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B0F75-F998-09D3-30BD-D00F49D9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E814-A103-A15D-DA32-2760A770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247A-DA90-412B-8BF2-563F5D443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9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15B68B-DF95-F118-E882-850EDB8C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CB05-F815-4A0F-8149-133348AADEF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56523-804F-B57C-21C2-7B2A16CC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2FC2AA-CC6A-11E1-92F7-12A6F258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247A-DA90-412B-8BF2-563F5D443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8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39BED-2C06-5DFB-BAF8-768218DD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A8B76-524D-663A-CB83-B0A734E3D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2B5B7D-9CBA-0B0E-10A3-D7664DAD3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9C2F8-8F8C-B9A2-3711-6E16F686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CB05-F815-4A0F-8149-133348AADEF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EEFDCB-ADCB-3FEE-47D8-BF77B257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0EB20-A5F5-E152-7C45-3A2DB88E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247A-DA90-412B-8BF2-563F5D443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38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868E1-5F5C-42B2-381D-5F6883EE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5C389B-5AF4-C659-8026-F04F4EB87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078DB0-99A1-F08F-BD5C-04AC6446C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0A36EA-DD51-FE9E-EA4A-93BECCC6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CB05-F815-4A0F-8149-133348AADEF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4179CD-3D11-28FC-ADB1-C6D1A7A1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D7D3DF-B0A6-F97B-8C9F-3BA66F89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247A-DA90-412B-8BF2-563F5D443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1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D53A25-76F7-2760-3305-53C5405B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8C067C-A380-A0E0-5390-0DE2442EA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FF8B9-74FA-9548-8EF1-B4B1D61E4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2CB05-F815-4A0F-8149-133348AADEF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6808F-28BD-3479-9FFB-D7F50DFB0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A62718-F4BA-6E22-E8EF-4EA781FA9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9247A-DA90-412B-8BF2-563F5D443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81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36902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305-2.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내장객체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48CD3C-4827-442A-DEE3-7046CD4C148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E72C27DD-E381-C844-D9DC-D0EAA0140987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JSON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객체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JSON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문자열을 자바스크립트 객체로 전개할 때는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JSON.parse()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메소드를사용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JSON.parse()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메소드 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6-2-4.html)</a:t>
            </a: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4AE02A-598A-098A-7DA8-AB45016806EE}"/>
              </a:ext>
            </a:extLst>
          </p:cNvPr>
          <p:cNvGraphicFramePr>
            <a:graphicFrameLocks noGrp="1"/>
          </p:cNvGraphicFramePr>
          <p:nvPr/>
        </p:nvGraphicFramePr>
        <p:xfrm>
          <a:off x="1492458" y="2292351"/>
          <a:ext cx="4824413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046407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자료를 생성합니다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 = [{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name: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혼자 공부하는 파이썬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price: 18000,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publisher: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한빛미디어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},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name: 'HTML5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프로그래밍 입문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price: 26000,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publisher: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한빛아카데미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}]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자료를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으로 변환합니다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json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JSON.stringify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(data)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console.log(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JSON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문자열을 다시 자바스크립트 객체로 변환합니다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console.log(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60FCF65-A19A-DEB2-931E-849A6AFE7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369" y="3427987"/>
            <a:ext cx="6749075" cy="208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9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96686" y="3212977"/>
            <a:ext cx="83876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참조 변수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</a:t>
            </a:r>
            <a:r>
              <a:rPr lang="en-US" altLang="ko-KR" sz="24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인스턴스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이름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) = new </a:t>
            </a:r>
            <a:r>
              <a:rPr lang="en-US" altLang="ko-KR" sz="24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생성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함수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 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219476" y="3687193"/>
            <a:ext cx="4448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•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실습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파일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ob1_test.html 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•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완성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파일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ob1.html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3E9091-0507-2060-9B93-34911AFB4A23}"/>
              </a:ext>
            </a:extLst>
          </p:cNvPr>
          <p:cNvSpPr txBox="1"/>
          <p:nvPr/>
        </p:nvSpPr>
        <p:spPr>
          <a:xfrm>
            <a:off x="306647" y="319086"/>
            <a:ext cx="6660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내장 객체 생성하기</a:t>
            </a:r>
          </a:p>
        </p:txBody>
      </p:sp>
    </p:spTree>
    <p:extLst>
      <p:ext uri="{BB962C8B-B14F-4D97-AF65-F5344CB8AC3E}">
        <p14:creationId xmlns:p14="http://schemas.microsoft.com/office/powerpoint/2010/main" val="276598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>
                <a:solidFill>
                  <a:schemeClr val="bg1"/>
                </a:solidFill>
              </a:rPr>
              <a:t>Number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8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Number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68BEC5-BCA4-DB2B-9227-595703CE5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090150"/>
              </p:ext>
            </p:extLst>
          </p:nvPr>
        </p:nvGraphicFramePr>
        <p:xfrm>
          <a:off x="490973" y="2608595"/>
          <a:ext cx="5839326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326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const l = 123.456789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undefined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l.toFixed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"123.46"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l.toFixed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"123.457"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l.toFixed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"123.4568"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4AA14DF-C5BD-185C-FBE0-D54425C34AF6}"/>
              </a:ext>
            </a:extLst>
          </p:cNvPr>
          <p:cNvSpPr txBox="1"/>
          <p:nvPr/>
        </p:nvSpPr>
        <p:spPr>
          <a:xfrm>
            <a:off x="364672" y="1941161"/>
            <a:ext cx="8997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toFixed</a:t>
            </a:r>
            <a:r>
              <a:rPr lang="ko-KR" altLang="en-US" dirty="0"/>
              <a:t>() 메소드는 소수점 이하 몇 </a:t>
            </a:r>
            <a:r>
              <a:rPr lang="ko-KR" altLang="en-US" dirty="0" err="1"/>
              <a:t>자리까지만</a:t>
            </a:r>
            <a:r>
              <a:rPr lang="ko-KR" altLang="en-US" dirty="0"/>
              <a:t> 출력하고 싶을 때 사용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E8E5D-162F-D16C-61A6-2EB641A02AED}"/>
              </a:ext>
            </a:extLst>
          </p:cNvPr>
          <p:cNvSpPr txBox="1"/>
          <p:nvPr/>
        </p:nvSpPr>
        <p:spPr>
          <a:xfrm>
            <a:off x="306648" y="147949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숫자 </a:t>
            </a:r>
            <a:r>
              <a:rPr lang="ko-KR" altLang="en-US" sz="2400" dirty="0" err="1"/>
              <a:t>N번째</a:t>
            </a:r>
            <a:r>
              <a:rPr lang="ko-KR" altLang="en-US" sz="2400" dirty="0"/>
              <a:t> 자릿수까지 출력하기: </a:t>
            </a:r>
            <a:r>
              <a:rPr lang="ko-KR" altLang="en-US" sz="2400" dirty="0" err="1"/>
              <a:t>toFixed</a:t>
            </a:r>
            <a:r>
              <a:rPr lang="ko-KR" altLang="en-US" sz="2400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862DCA-5DBD-8AF2-2338-2C1848DC36AB}"/>
              </a:ext>
            </a:extLst>
          </p:cNvPr>
          <p:cNvSpPr txBox="1"/>
          <p:nvPr/>
        </p:nvSpPr>
        <p:spPr>
          <a:xfrm>
            <a:off x="413657" y="5142424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NaN과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Infinity</a:t>
            </a:r>
            <a:r>
              <a:rPr lang="ko-KR" altLang="en-US" sz="2400" dirty="0"/>
              <a:t> 확인하기: </a:t>
            </a:r>
            <a:r>
              <a:rPr lang="ko-KR" altLang="en-US" sz="2400" dirty="0" err="1"/>
              <a:t>isNaN</a:t>
            </a:r>
            <a:r>
              <a:rPr lang="ko-KR" altLang="en-US" sz="2400" dirty="0"/>
              <a:t>(), </a:t>
            </a:r>
            <a:r>
              <a:rPr lang="ko-KR" altLang="en-US" sz="2400" dirty="0" err="1"/>
              <a:t>isFinite</a:t>
            </a:r>
            <a:r>
              <a:rPr lang="ko-KR" altLang="en-US" sz="2400" dirty="0"/>
              <a:t>()</a:t>
            </a:r>
          </a:p>
          <a:p>
            <a:r>
              <a:rPr lang="ko-KR" altLang="en-US" dirty="0" err="1"/>
              <a:t>Number</a:t>
            </a:r>
            <a:r>
              <a:rPr lang="ko-KR" altLang="en-US" dirty="0"/>
              <a:t> 뒤에 점을 찍고 사용</a:t>
            </a:r>
          </a:p>
        </p:txBody>
      </p:sp>
    </p:spTree>
    <p:extLst>
      <p:ext uri="{BB962C8B-B14F-4D97-AF65-F5344CB8AC3E}">
        <p14:creationId xmlns:p14="http://schemas.microsoft.com/office/powerpoint/2010/main" val="128856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Number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84B93F-D37B-4561-950F-9B7A3E550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51330"/>
              </p:ext>
            </p:extLst>
          </p:nvPr>
        </p:nvGraphicFramePr>
        <p:xfrm>
          <a:off x="511628" y="2461436"/>
          <a:ext cx="248251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516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m</a:t>
                      </a:r>
                    </a:p>
                    <a:p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m ===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Number.isNaN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0D0667-FD2C-9B09-8247-CF4847CA0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795148"/>
              </p:ext>
            </p:extLst>
          </p:nvPr>
        </p:nvGraphicFramePr>
        <p:xfrm>
          <a:off x="4963312" y="2457425"/>
          <a:ext cx="2482516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516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const n = 10 / 0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undefined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n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Infinity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const o = -10 / 0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undefined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o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-Infinity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Number.isFinite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Number.isFinite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Number.isFinite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Number.isFinite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AE34C8-4A08-669E-3408-85BE905C64AB}"/>
              </a:ext>
            </a:extLst>
          </p:cNvPr>
          <p:cNvSpPr txBox="1"/>
          <p:nvPr/>
        </p:nvSpPr>
        <p:spPr>
          <a:xfrm>
            <a:off x="1948428" y="3080776"/>
            <a:ext cx="1855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NaN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을 생성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2CD92-6FC3-A45F-F888-4E592A5948C4}"/>
              </a:ext>
            </a:extLst>
          </p:cNvPr>
          <p:cNvSpPr txBox="1"/>
          <p:nvPr/>
        </p:nvSpPr>
        <p:spPr>
          <a:xfrm>
            <a:off x="2483892" y="3521743"/>
            <a:ext cx="18558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NaN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과 비교해서는 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NaN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인지 확인 불가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Right Bracket 4">
            <a:extLst>
              <a:ext uri="{FF2B5EF4-FFF2-40B4-BE49-F238E27FC236}">
                <a16:creationId xmlns:a16="http://schemas.microsoft.com/office/drawing/2014/main" id="{B3CB5541-4168-CE85-9ECC-A188C8564FA7}"/>
              </a:ext>
            </a:extLst>
          </p:cNvPr>
          <p:cNvSpPr/>
          <p:nvPr/>
        </p:nvSpPr>
        <p:spPr>
          <a:xfrm>
            <a:off x="1752886" y="3101482"/>
            <a:ext cx="122321" cy="354510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ight Bracket 11">
            <a:extLst>
              <a:ext uri="{FF2B5EF4-FFF2-40B4-BE49-F238E27FC236}">
                <a16:creationId xmlns:a16="http://schemas.microsoft.com/office/drawing/2014/main" id="{E7FB559E-E18C-E124-CDCF-21D7255DBA56}"/>
              </a:ext>
            </a:extLst>
          </p:cNvPr>
          <p:cNvSpPr/>
          <p:nvPr/>
        </p:nvSpPr>
        <p:spPr>
          <a:xfrm>
            <a:off x="2292803" y="3612709"/>
            <a:ext cx="122321" cy="354510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24EF36-9765-0EB6-01D6-462F2CD16024}"/>
              </a:ext>
            </a:extLst>
          </p:cNvPr>
          <p:cNvSpPr txBox="1"/>
          <p:nvPr/>
        </p:nvSpPr>
        <p:spPr>
          <a:xfrm>
            <a:off x="6435940" y="3213966"/>
            <a:ext cx="1855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양의 무한대를 생성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17A65-1E5A-B268-37F5-4D30BC688A03}"/>
              </a:ext>
            </a:extLst>
          </p:cNvPr>
          <p:cNvSpPr txBox="1"/>
          <p:nvPr/>
        </p:nvSpPr>
        <p:spPr>
          <a:xfrm>
            <a:off x="7349572" y="4714607"/>
            <a:ext cx="3441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isFinite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(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유한한 숫자인가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?)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가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false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로 나옴</a:t>
            </a:r>
            <a:endParaRPr lang="en-US" altLang="ko-KR" sz="1400" b="0" i="0" u="none" strike="noStrike" baseline="0" dirty="0">
              <a:solidFill>
                <a:srgbClr val="FF0000"/>
              </a:solidFill>
              <a:latin typeface="PCSJUS+RixVeryGoodP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DF71F3-AAB7-6A2B-1F97-E547BA7AA857}"/>
              </a:ext>
            </a:extLst>
          </p:cNvPr>
          <p:cNvSpPr txBox="1"/>
          <p:nvPr/>
        </p:nvSpPr>
        <p:spPr>
          <a:xfrm>
            <a:off x="6435940" y="4172075"/>
            <a:ext cx="1855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음의 무한대를 생성</a:t>
            </a:r>
            <a:endParaRPr lang="en-US" altLang="ko-KR" sz="1400" b="0" i="0" u="none" strike="noStrike" baseline="0" dirty="0">
              <a:solidFill>
                <a:srgbClr val="FF0000"/>
              </a:solidFill>
              <a:latin typeface="PCSJUS+RixVeryGoodP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9669D1-44A2-E7FD-92D5-90F21877BB15}"/>
              </a:ext>
            </a:extLst>
          </p:cNvPr>
          <p:cNvSpPr txBox="1"/>
          <p:nvPr/>
        </p:nvSpPr>
        <p:spPr>
          <a:xfrm>
            <a:off x="7376951" y="5700968"/>
            <a:ext cx="37032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일반적인 숫자는 셀 수 있으므로 </a:t>
            </a:r>
            <a:b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</a:b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true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가 나옴</a:t>
            </a:r>
            <a:endParaRPr lang="en-US" altLang="ko-KR" sz="1400" b="0" i="0" u="none" strike="noStrike" baseline="0" dirty="0">
              <a:solidFill>
                <a:srgbClr val="FF0000"/>
              </a:solidFill>
              <a:latin typeface="PCSJUS+RixVeryGoodPM"/>
            </a:endParaRPr>
          </a:p>
        </p:txBody>
      </p:sp>
      <p:sp>
        <p:nvSpPr>
          <p:cNvPr id="14" name="Right Bracket 5">
            <a:extLst>
              <a:ext uri="{FF2B5EF4-FFF2-40B4-BE49-F238E27FC236}">
                <a16:creationId xmlns:a16="http://schemas.microsoft.com/office/drawing/2014/main" id="{8DDE92B6-8D73-C694-2E77-0F9D5CED08F6}"/>
              </a:ext>
            </a:extLst>
          </p:cNvPr>
          <p:cNvSpPr/>
          <p:nvPr/>
        </p:nvSpPr>
        <p:spPr>
          <a:xfrm>
            <a:off x="6916439" y="5531858"/>
            <a:ext cx="235361" cy="834223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ight Bracket 17">
            <a:extLst>
              <a:ext uri="{FF2B5EF4-FFF2-40B4-BE49-F238E27FC236}">
                <a16:creationId xmlns:a16="http://schemas.microsoft.com/office/drawing/2014/main" id="{412EB7B9-FB77-134C-00CA-B5A07FAA1409}"/>
              </a:ext>
            </a:extLst>
          </p:cNvPr>
          <p:cNvSpPr/>
          <p:nvPr/>
        </p:nvSpPr>
        <p:spPr>
          <a:xfrm>
            <a:off x="6916438" y="4502758"/>
            <a:ext cx="235361" cy="834223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Straight Arrow Connector 19">
            <a:extLst>
              <a:ext uri="{FF2B5EF4-FFF2-40B4-BE49-F238E27FC236}">
                <a16:creationId xmlns:a16="http://schemas.microsoft.com/office/drawing/2014/main" id="{D918C28E-CFEB-985A-2C4F-7549873DE4F6}"/>
              </a:ext>
            </a:extLst>
          </p:cNvPr>
          <p:cNvCxnSpPr/>
          <p:nvPr/>
        </p:nvCxnSpPr>
        <p:spPr>
          <a:xfrm>
            <a:off x="5977975" y="3367854"/>
            <a:ext cx="457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20">
            <a:extLst>
              <a:ext uri="{FF2B5EF4-FFF2-40B4-BE49-F238E27FC236}">
                <a16:creationId xmlns:a16="http://schemas.microsoft.com/office/drawing/2014/main" id="{8DA58D83-BF55-97A8-8558-42E9DE99F32E}"/>
              </a:ext>
            </a:extLst>
          </p:cNvPr>
          <p:cNvCxnSpPr/>
          <p:nvPr/>
        </p:nvCxnSpPr>
        <p:spPr>
          <a:xfrm>
            <a:off x="5975587" y="4325963"/>
            <a:ext cx="457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22">
            <a:extLst>
              <a:ext uri="{FF2B5EF4-FFF2-40B4-BE49-F238E27FC236}">
                <a16:creationId xmlns:a16="http://schemas.microsoft.com/office/drawing/2014/main" id="{8BB7A4B9-AB65-DB8A-EA9D-ECA44211ED10}"/>
              </a:ext>
            </a:extLst>
          </p:cNvPr>
          <p:cNvCxnSpPr>
            <a:cxnSpLocks/>
          </p:cNvCxnSpPr>
          <p:nvPr/>
        </p:nvCxnSpPr>
        <p:spPr>
          <a:xfrm>
            <a:off x="7151937" y="4919868"/>
            <a:ext cx="197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24">
            <a:extLst>
              <a:ext uri="{FF2B5EF4-FFF2-40B4-BE49-F238E27FC236}">
                <a16:creationId xmlns:a16="http://schemas.microsoft.com/office/drawing/2014/main" id="{7A514B56-7D5F-83C8-5B72-6D65AFA84795}"/>
              </a:ext>
            </a:extLst>
          </p:cNvPr>
          <p:cNvCxnSpPr>
            <a:cxnSpLocks/>
          </p:cNvCxnSpPr>
          <p:nvPr/>
        </p:nvCxnSpPr>
        <p:spPr>
          <a:xfrm>
            <a:off x="7171985" y="5914476"/>
            <a:ext cx="197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04D1BC8-3BA0-B5C3-05AB-117E0F15E4D4}"/>
              </a:ext>
            </a:extLst>
          </p:cNvPr>
          <p:cNvSpPr txBox="1"/>
          <p:nvPr/>
        </p:nvSpPr>
        <p:spPr>
          <a:xfrm>
            <a:off x="358815" y="2151174"/>
            <a:ext cx="16968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isNaN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0D2D61-14ED-9F91-3EB7-273CE4D58C68}"/>
              </a:ext>
            </a:extLst>
          </p:cNvPr>
          <p:cNvSpPr txBox="1"/>
          <p:nvPr/>
        </p:nvSpPr>
        <p:spPr>
          <a:xfrm>
            <a:off x="4916275" y="2122882"/>
            <a:ext cx="16968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isFinite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42E913-FDCD-B44D-EA7D-733F587594D9}"/>
              </a:ext>
            </a:extLst>
          </p:cNvPr>
          <p:cNvSpPr txBox="1"/>
          <p:nvPr/>
        </p:nvSpPr>
        <p:spPr>
          <a:xfrm>
            <a:off x="318335" y="1205595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NaN과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Infinity</a:t>
            </a:r>
            <a:r>
              <a:rPr lang="ko-KR" altLang="en-US" sz="2400" dirty="0"/>
              <a:t> 확인하기: </a:t>
            </a:r>
            <a:r>
              <a:rPr lang="ko-KR" altLang="en-US" sz="2400" dirty="0" err="1"/>
              <a:t>isNaN</a:t>
            </a:r>
            <a:r>
              <a:rPr lang="ko-KR" altLang="en-US" sz="2400" dirty="0"/>
              <a:t>(), </a:t>
            </a:r>
            <a:r>
              <a:rPr lang="ko-KR" altLang="en-US" sz="2400" dirty="0" err="1"/>
              <a:t>isFinite</a:t>
            </a:r>
            <a:r>
              <a:rPr lang="ko-KR" altLang="en-US" sz="2400" dirty="0"/>
              <a:t>()</a:t>
            </a:r>
          </a:p>
          <a:p>
            <a:r>
              <a:rPr lang="ko-KR" altLang="en-US" dirty="0" err="1"/>
              <a:t>Number</a:t>
            </a:r>
            <a:r>
              <a:rPr lang="ko-KR" altLang="en-US" dirty="0"/>
              <a:t> 뒤에 점을 찍고 사용</a:t>
            </a:r>
          </a:p>
        </p:txBody>
      </p:sp>
    </p:spTree>
    <p:extLst>
      <p:ext uri="{BB962C8B-B14F-4D97-AF65-F5344CB8AC3E}">
        <p14:creationId xmlns:p14="http://schemas.microsoft.com/office/powerpoint/2010/main" val="395267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 err="1">
                <a:solidFill>
                  <a:schemeClr val="bg1"/>
                </a:solidFill>
              </a:rPr>
              <a:t>Json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41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48CD3C-4827-442A-DEE3-7046CD4C148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FC5DAF-7B6E-30B7-0142-A046C256C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75606"/>
              </p:ext>
            </p:extLst>
          </p:nvPr>
        </p:nvGraphicFramePr>
        <p:xfrm>
          <a:off x="1382764" y="3302812"/>
          <a:ext cx="348175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7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046407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"name": "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혼자 공부하는 파이썬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"price": 18000,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"publisher": "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한빛미디어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A2AD67-B57A-8D31-BDA6-349C86494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588544"/>
              </p:ext>
            </p:extLst>
          </p:nvPr>
        </p:nvGraphicFramePr>
        <p:xfrm>
          <a:off x="5914101" y="3283552"/>
          <a:ext cx="3565608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6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046407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"name": "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혼자 공부하는 파이썬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"price": 18000,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"publisher": "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한빛미디어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},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"name": "HTML5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프로그래밍 입문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"price": 26000,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"publisher": "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한빛아카데미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D1F33F7-FD99-8512-D469-700BA72E0B2F}"/>
              </a:ext>
            </a:extLst>
          </p:cNvPr>
          <p:cNvSpPr txBox="1"/>
          <p:nvPr/>
        </p:nvSpPr>
        <p:spPr>
          <a:xfrm>
            <a:off x="5110703" y="2877867"/>
            <a:ext cx="25371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2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여러 개의 자료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F9909-D782-3BDD-0AA1-D610AC32AE6C}"/>
              </a:ext>
            </a:extLst>
          </p:cNvPr>
          <p:cNvSpPr txBox="1"/>
          <p:nvPr/>
        </p:nvSpPr>
        <p:spPr>
          <a:xfrm>
            <a:off x="890396" y="2928556"/>
            <a:ext cx="17262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2" indent="-285750" algn="ctr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하나의 자료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6D0EEA-3140-8A6C-7DC9-53526E92AB10}"/>
              </a:ext>
            </a:extLst>
          </p:cNvPr>
          <p:cNvSpPr txBox="1"/>
          <p:nvPr/>
        </p:nvSpPr>
        <p:spPr>
          <a:xfrm>
            <a:off x="413656" y="1223001"/>
            <a:ext cx="11185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인터넷에서 문자열로 데이터를 주고 받을 때는 CSV, XML, CSON 등의 다양한 자료 표현 방식을 사용.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4FFF9-277D-D1A2-AE64-C327DC108BC7}"/>
              </a:ext>
            </a:extLst>
          </p:cNvPr>
          <p:cNvSpPr txBox="1"/>
          <p:nvPr/>
        </p:nvSpPr>
        <p:spPr>
          <a:xfrm>
            <a:off x="500742" y="1788362"/>
            <a:ext cx="1036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현재 가장 많이 사용되는 자료 표현 방식은 JSON 객체 값을 표현할 때는 문자열, 숫자, 불 자료형만 사용할 수 있음(함수 등은 사용 불가).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문자열은 반드시 큰따옴표로 만들어야 함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키key에도</a:t>
            </a:r>
            <a:r>
              <a:rPr lang="ko-KR" altLang="en-US" sz="1200" dirty="0"/>
              <a:t> 반드시 따옴표를 붙여야 함</a:t>
            </a:r>
          </a:p>
        </p:txBody>
      </p:sp>
    </p:spTree>
    <p:extLst>
      <p:ext uri="{BB962C8B-B14F-4D97-AF65-F5344CB8AC3E}">
        <p14:creationId xmlns:p14="http://schemas.microsoft.com/office/powerpoint/2010/main" val="33866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48CD3C-4827-442A-DEE3-7046CD4C148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ACAD42-DC24-D4B9-817A-5A51DCA12E37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292351"/>
          <a:ext cx="424375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046407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자료를 생성합니다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 = [{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name: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혼자 공부하는 파이썬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price: 18000,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publisher: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한빛미디어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},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name: 'HTML5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프로그래밍 입문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price: 26000,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publisher: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한빛아카데미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}]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자료를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으로 변환합니다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console.log(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JSON.stringify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(data))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console.log(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JSON.stringify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(data, null, 2))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81B22A-0381-9F96-5CCA-23467A01F612}"/>
              </a:ext>
            </a:extLst>
          </p:cNvPr>
          <p:cNvSpPr txBox="1"/>
          <p:nvPr/>
        </p:nvSpPr>
        <p:spPr>
          <a:xfrm>
            <a:off x="5736213" y="4492085"/>
            <a:ext cx="44828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2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번째 매개변수는 객체에서 어떤 속성만 선택해서</a:t>
            </a:r>
          </a:p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추출하고 싶을 때 사용하나 거의 사용하지 않으며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,</a:t>
            </a:r>
          </a:p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일반적으로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null(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아무 것도 없음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)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을 넣음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76CD6-C292-12F1-3574-E4B8F34C78E6}"/>
              </a:ext>
            </a:extLst>
          </p:cNvPr>
          <p:cNvSpPr txBox="1"/>
          <p:nvPr/>
        </p:nvSpPr>
        <p:spPr>
          <a:xfrm>
            <a:off x="5736213" y="5966863"/>
            <a:ext cx="44828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들여쓰기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2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칸으로 설정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1F020010-D15D-5991-475E-34045CFAE4B5}"/>
              </a:ext>
            </a:extLst>
          </p:cNvPr>
          <p:cNvCxnSpPr>
            <a:cxnSpLocks/>
          </p:cNvCxnSpPr>
          <p:nvPr/>
        </p:nvCxnSpPr>
        <p:spPr>
          <a:xfrm>
            <a:off x="4507120" y="5782623"/>
            <a:ext cx="28868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C66E4E1-EA37-CF9D-67FF-D1236CBCC49F}"/>
              </a:ext>
            </a:extLst>
          </p:cNvPr>
          <p:cNvSpPr/>
          <p:nvPr/>
        </p:nvSpPr>
        <p:spPr>
          <a:xfrm>
            <a:off x="4692859" y="4831589"/>
            <a:ext cx="942975" cy="952500"/>
          </a:xfrm>
          <a:custGeom>
            <a:avLst/>
            <a:gdLst>
              <a:gd name="connsiteX0" fmla="*/ 0 w 942975"/>
              <a:gd name="connsiteY0" fmla="*/ 952500 h 952500"/>
              <a:gd name="connsiteX1" fmla="*/ 0 w 942975"/>
              <a:gd name="connsiteY1" fmla="*/ 0 h 952500"/>
              <a:gd name="connsiteX2" fmla="*/ 942975 w 942975"/>
              <a:gd name="connsiteY2" fmla="*/ 0 h 952500"/>
              <a:gd name="connsiteX3" fmla="*/ 942975 w 942975"/>
              <a:gd name="connsiteY3" fmla="*/ 952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2975" h="952500">
                <a:moveTo>
                  <a:pt x="0" y="952500"/>
                </a:moveTo>
                <a:lnTo>
                  <a:pt x="0" y="0"/>
                </a:lnTo>
                <a:lnTo>
                  <a:pt x="942975" y="0"/>
                </a:lnTo>
                <a:lnTo>
                  <a:pt x="942975" y="9525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Straight Connector 15">
            <a:extLst>
              <a:ext uri="{FF2B5EF4-FFF2-40B4-BE49-F238E27FC236}">
                <a16:creationId xmlns:a16="http://schemas.microsoft.com/office/drawing/2014/main" id="{FFF1F480-3D99-D814-801F-DE53B142CDA0}"/>
              </a:ext>
            </a:extLst>
          </p:cNvPr>
          <p:cNvCxnSpPr>
            <a:cxnSpLocks/>
          </p:cNvCxnSpPr>
          <p:nvPr/>
        </p:nvCxnSpPr>
        <p:spPr>
          <a:xfrm>
            <a:off x="4875665" y="5989975"/>
            <a:ext cx="1362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Freeform: Shape 17">
            <a:extLst>
              <a:ext uri="{FF2B5EF4-FFF2-40B4-BE49-F238E27FC236}">
                <a16:creationId xmlns:a16="http://schemas.microsoft.com/office/drawing/2014/main" id="{BB3C1CF2-837E-2C7E-C82B-09C351E30146}"/>
              </a:ext>
            </a:extLst>
          </p:cNvPr>
          <p:cNvSpPr/>
          <p:nvPr/>
        </p:nvSpPr>
        <p:spPr>
          <a:xfrm flipV="1">
            <a:off x="4943807" y="5998022"/>
            <a:ext cx="692028" cy="124449"/>
          </a:xfrm>
          <a:custGeom>
            <a:avLst/>
            <a:gdLst>
              <a:gd name="connsiteX0" fmla="*/ 0 w 942975"/>
              <a:gd name="connsiteY0" fmla="*/ 952500 h 952500"/>
              <a:gd name="connsiteX1" fmla="*/ 0 w 942975"/>
              <a:gd name="connsiteY1" fmla="*/ 0 h 952500"/>
              <a:gd name="connsiteX2" fmla="*/ 942975 w 942975"/>
              <a:gd name="connsiteY2" fmla="*/ 0 h 952500"/>
              <a:gd name="connsiteX3" fmla="*/ 942975 w 942975"/>
              <a:gd name="connsiteY3" fmla="*/ 952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2975" h="952500">
                <a:moveTo>
                  <a:pt x="0" y="952500"/>
                </a:moveTo>
                <a:lnTo>
                  <a:pt x="0" y="0"/>
                </a:lnTo>
                <a:lnTo>
                  <a:pt x="942975" y="0"/>
                </a:lnTo>
                <a:lnTo>
                  <a:pt x="942975" y="9525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00E4D-FCD7-F214-5DE8-26047661E120}"/>
              </a:ext>
            </a:extLst>
          </p:cNvPr>
          <p:cNvSpPr txBox="1"/>
          <p:nvPr/>
        </p:nvSpPr>
        <p:spPr>
          <a:xfrm>
            <a:off x="478971" y="1159329"/>
            <a:ext cx="9740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자바스크립트 객체를 </a:t>
            </a:r>
            <a:r>
              <a:rPr lang="en-US" altLang="ko-KR" dirty="0"/>
              <a:t>JSON </a:t>
            </a:r>
            <a:r>
              <a:rPr lang="ko-KR" altLang="en-US" dirty="0"/>
              <a:t>문자열로 변환할 때는 </a:t>
            </a:r>
            <a:r>
              <a:rPr lang="en-US" altLang="ko-KR" dirty="0" err="1"/>
              <a:t>JSON.stringify</a:t>
            </a:r>
            <a:r>
              <a:rPr lang="en-US" altLang="ko-KR" dirty="0"/>
              <a:t>() </a:t>
            </a:r>
            <a:r>
              <a:rPr lang="ko-KR" altLang="en-US" dirty="0"/>
              <a:t>메소드를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JSON.stringify</a:t>
            </a:r>
            <a:r>
              <a:rPr lang="en-US" altLang="ko-KR" dirty="0"/>
              <a:t>() </a:t>
            </a:r>
            <a:r>
              <a:rPr lang="ko-KR" altLang="en-US" dirty="0"/>
              <a:t>메소드 </a:t>
            </a:r>
            <a:r>
              <a:rPr lang="en-US" altLang="ko-KR" dirty="0"/>
              <a:t>(</a:t>
            </a:r>
            <a:r>
              <a:rPr lang="ko-KR" altLang="en-US" dirty="0"/>
              <a:t>소스 코드 </a:t>
            </a:r>
            <a:r>
              <a:rPr lang="en-US" altLang="ko-KR" dirty="0"/>
              <a:t>6-2-3.html)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50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48CD3C-4827-442A-DEE3-7046CD4C148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B6BCA183-AAD5-9D49-66D6-0426582D3BD5}"/>
              </a:ext>
            </a:extLst>
          </p:cNvPr>
          <p:cNvSpPr txBox="1">
            <a:spLocks/>
          </p:cNvSpPr>
          <p:nvPr/>
        </p:nvSpPr>
        <p:spPr>
          <a:xfrm>
            <a:off x="455474" y="1081708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JSON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객체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자바스크립트 객체를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JSON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문자열로 변환할 때는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JSON.stringify()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메소드를 사용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JSON.stringify()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메소드를 출력한 결과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6-2-3.html)</a:t>
            </a: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540EB758-94BB-B61B-8200-BE1DF782C8A5}"/>
              </a:ext>
            </a:extLst>
          </p:cNvPr>
          <p:cNvGrpSpPr/>
          <p:nvPr/>
        </p:nvGrpSpPr>
        <p:grpSpPr>
          <a:xfrm>
            <a:off x="1482244" y="2297789"/>
            <a:ext cx="8247954" cy="4091333"/>
            <a:chOff x="1513785" y="2031089"/>
            <a:chExt cx="8247954" cy="4091333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03A9CD7A-09B0-6AAC-299C-869C34C79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3785" y="2031089"/>
              <a:ext cx="8247954" cy="4091333"/>
            </a:xfrm>
            <a:prstGeom prst="rect">
              <a:avLst/>
            </a:prstGeom>
          </p:spPr>
        </p:pic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2A1DFE6A-191E-8916-DA92-35E479B1B803}"/>
                </a:ext>
              </a:extLst>
            </p:cNvPr>
            <p:cNvSpPr/>
            <p:nvPr/>
          </p:nvSpPr>
          <p:spPr>
            <a:xfrm>
              <a:off x="6060831" y="2684585"/>
              <a:ext cx="3446585" cy="5744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63FB3411-9EB5-763D-527F-F4DBBE934DCC}"/>
                </a:ext>
              </a:extLst>
            </p:cNvPr>
            <p:cNvSpPr/>
            <p:nvPr/>
          </p:nvSpPr>
          <p:spPr>
            <a:xfrm>
              <a:off x="4596954" y="2989385"/>
              <a:ext cx="2976154" cy="2860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Straight Arrow Connector 18">
            <a:extLst>
              <a:ext uri="{FF2B5EF4-FFF2-40B4-BE49-F238E27FC236}">
                <a16:creationId xmlns:a16="http://schemas.microsoft.com/office/drawing/2014/main" id="{7102BA2C-DA5C-3170-7B19-E73A3C48FD3B}"/>
              </a:ext>
            </a:extLst>
          </p:cNvPr>
          <p:cNvCxnSpPr/>
          <p:nvPr/>
        </p:nvCxnSpPr>
        <p:spPr>
          <a:xfrm>
            <a:off x="6029290" y="3082925"/>
            <a:ext cx="28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1EE8C6-BD70-7DD8-553E-C5A0CD5E1D77}"/>
              </a:ext>
            </a:extLst>
          </p:cNvPr>
          <p:cNvSpPr txBox="1"/>
          <p:nvPr/>
        </p:nvSpPr>
        <p:spPr>
          <a:xfrm>
            <a:off x="6453357" y="2937119"/>
            <a:ext cx="3896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매개변수를 하나만 넣으면 한 줄로 변환됨</a:t>
            </a:r>
            <a:endParaRPr lang="en-US" altLang="ko-KR" sz="1400" b="0" i="0" u="none" strike="noStrike" baseline="0" dirty="0">
              <a:solidFill>
                <a:srgbClr val="FF0000"/>
              </a:solidFill>
              <a:latin typeface="PCSJUS+RixVeryGoodP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일반적으로 이렇게 사용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2FB7E6-9E58-B35E-8F98-1DDB4F4AD541}"/>
              </a:ext>
            </a:extLst>
          </p:cNvPr>
          <p:cNvSpPr txBox="1"/>
          <p:nvPr/>
        </p:nvSpPr>
        <p:spPr>
          <a:xfrm>
            <a:off x="6029290" y="4564284"/>
            <a:ext cx="19557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들여쓰기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2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칸이 추가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Right Bracket 20">
            <a:extLst>
              <a:ext uri="{FF2B5EF4-FFF2-40B4-BE49-F238E27FC236}">
                <a16:creationId xmlns:a16="http://schemas.microsoft.com/office/drawing/2014/main" id="{7A5FCD81-DBF8-E423-AB41-87EFBB597A5F}"/>
              </a:ext>
            </a:extLst>
          </p:cNvPr>
          <p:cNvSpPr/>
          <p:nvPr/>
        </p:nvSpPr>
        <p:spPr>
          <a:xfrm>
            <a:off x="4692859" y="3355000"/>
            <a:ext cx="561597" cy="2726346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Arrow Connector 22">
            <a:extLst>
              <a:ext uri="{FF2B5EF4-FFF2-40B4-BE49-F238E27FC236}">
                <a16:creationId xmlns:a16="http://schemas.microsoft.com/office/drawing/2014/main" id="{76E2295A-A3C2-91D3-2993-0DA908F7A667}"/>
              </a:ext>
            </a:extLst>
          </p:cNvPr>
          <p:cNvCxnSpPr>
            <a:stCxn id="11" idx="2"/>
          </p:cNvCxnSpPr>
          <p:nvPr/>
        </p:nvCxnSpPr>
        <p:spPr>
          <a:xfrm>
            <a:off x="5254456" y="4718173"/>
            <a:ext cx="587265" cy="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0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712</Words>
  <Application>Microsoft Office PowerPoint</Application>
  <PresentationFormat>와이드스크린</PresentationFormat>
  <Paragraphs>147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KoPubWorld돋움체 Bold</vt:lpstr>
      <vt:lpstr>PCSJUS+RixVeryGoodPM</vt:lpstr>
      <vt:lpstr>Tmon몬소리OTF Black</vt:lpstr>
      <vt:lpstr>맑은 고딕</vt:lpstr>
      <vt:lpstr>Arial</vt:lpstr>
      <vt:lpstr>Office 테마</vt:lpstr>
      <vt:lpstr>PowerPoint 프레젠테이션</vt:lpstr>
      <vt:lpstr>PowerPoint 프레젠테이션</vt:lpstr>
      <vt:lpstr>01[HTML+CSS+ JAVASCRIPT] Number</vt:lpstr>
      <vt:lpstr>PowerPoint 프레젠테이션</vt:lpstr>
      <vt:lpstr>PowerPoint 프레젠테이션</vt:lpstr>
      <vt:lpstr>01[HTML+CSS+ JAVASCRIPT] Json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7</cp:revision>
  <dcterms:created xsi:type="dcterms:W3CDTF">2023-05-20T09:56:55Z</dcterms:created>
  <dcterms:modified xsi:type="dcterms:W3CDTF">2023-05-20T15:06:34Z</dcterms:modified>
</cp:coreProperties>
</file>