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43" r:id="rId3"/>
    <p:sldId id="22709" r:id="rId4"/>
    <p:sldId id="274" r:id="rId5"/>
    <p:sldId id="22787" r:id="rId6"/>
    <p:sldId id="22710" r:id="rId7"/>
    <p:sldId id="261" r:id="rId8"/>
    <p:sldId id="262" r:id="rId9"/>
    <p:sldId id="275" r:id="rId10"/>
    <p:sldId id="276" r:id="rId11"/>
    <p:sldId id="277" r:id="rId12"/>
    <p:sldId id="22711" r:id="rId13"/>
    <p:sldId id="22713" r:id="rId14"/>
    <p:sldId id="22916" r:id="rId15"/>
    <p:sldId id="22803" r:id="rId16"/>
    <p:sldId id="22804" r:id="rId17"/>
    <p:sldId id="22788" r:id="rId18"/>
    <p:sldId id="22712" r:id="rId19"/>
    <p:sldId id="22734" r:id="rId20"/>
    <p:sldId id="22716" r:id="rId21"/>
    <p:sldId id="22717" r:id="rId22"/>
    <p:sldId id="22719" r:id="rId23"/>
    <p:sldId id="22738" r:id="rId24"/>
    <p:sldId id="22739" r:id="rId25"/>
    <p:sldId id="22718" r:id="rId26"/>
    <p:sldId id="22720" r:id="rId27"/>
    <p:sldId id="22721" r:id="rId28"/>
    <p:sldId id="22722" r:id="rId29"/>
    <p:sldId id="22723" r:id="rId30"/>
    <p:sldId id="22724" r:id="rId31"/>
    <p:sldId id="22726" r:id="rId32"/>
    <p:sldId id="22728" r:id="rId33"/>
    <p:sldId id="22729" r:id="rId34"/>
    <p:sldId id="22731" r:id="rId35"/>
    <p:sldId id="22732" r:id="rId36"/>
    <p:sldId id="22735" r:id="rId37"/>
    <p:sldId id="22736" r:id="rId38"/>
    <p:sldId id="22740" r:id="rId39"/>
    <p:sldId id="22741" r:id="rId40"/>
    <p:sldId id="22917" r:id="rId41"/>
    <p:sldId id="22742" r:id="rId42"/>
    <p:sldId id="22743" r:id="rId43"/>
    <p:sldId id="22744" r:id="rId44"/>
    <p:sldId id="22766" r:id="rId45"/>
    <p:sldId id="22745" r:id="rId46"/>
    <p:sldId id="22746" r:id="rId47"/>
    <p:sldId id="22748" r:id="rId48"/>
    <p:sldId id="22749" r:id="rId49"/>
    <p:sldId id="22805" r:id="rId50"/>
    <p:sldId id="22806" r:id="rId51"/>
    <p:sldId id="22807" r:id="rId52"/>
    <p:sldId id="22789" r:id="rId53"/>
    <p:sldId id="22767" r:id="rId54"/>
    <p:sldId id="22753" r:id="rId55"/>
    <p:sldId id="22754" r:id="rId56"/>
    <p:sldId id="22808" r:id="rId57"/>
    <p:sldId id="22809" r:id="rId58"/>
    <p:sldId id="22918" r:id="rId59"/>
    <p:sldId id="22810" r:id="rId60"/>
    <p:sldId id="22811" r:id="rId61"/>
    <p:sldId id="22812" r:id="rId62"/>
    <p:sldId id="22756" r:id="rId63"/>
    <p:sldId id="22757" r:id="rId64"/>
    <p:sldId id="22758" r:id="rId65"/>
    <p:sldId id="22759" r:id="rId66"/>
    <p:sldId id="22761" r:id="rId67"/>
    <p:sldId id="22762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6B8"/>
    <a:srgbClr val="8397AF"/>
    <a:srgbClr val="5A7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C1FE-7C61-49E8-AD90-EFD204EC5782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25C04-9A93-4529-8E83-959EA10E5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301.DOM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E668E4-30B5-4A1A-B6AA-8A575385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248"/>
            <a:ext cx="4127266" cy="1738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25F8A3-D212-4993-B23A-5F2687F67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9" y="3786532"/>
            <a:ext cx="4515196" cy="18431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32F3EA-D8DB-411F-B2C2-1A0A1E8A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599" y="3038471"/>
            <a:ext cx="4544059" cy="2591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DDFC30-747D-C14B-1ECB-95A5977BFEA9}"/>
              </a:ext>
            </a:extLst>
          </p:cNvPr>
          <p:cNvSpPr txBox="1"/>
          <p:nvPr/>
        </p:nvSpPr>
        <p:spPr>
          <a:xfrm>
            <a:off x="306647" y="319086"/>
            <a:ext cx="113954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getElementsTagName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태그 이름을 사용해 접근하기</a:t>
            </a:r>
          </a:p>
        </p:txBody>
      </p:sp>
    </p:spTree>
    <p:extLst>
      <p:ext uri="{BB962C8B-B14F-4D97-AF65-F5344CB8AC3E}">
        <p14:creationId xmlns:p14="http://schemas.microsoft.com/office/powerpoint/2010/main" val="19932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EA4D5B-5DBB-45F3-865B-8074E4D3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5559"/>
            <a:ext cx="9326277" cy="1019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C64E3-C5ED-490A-BB3F-E2AC54F501B8}"/>
              </a:ext>
            </a:extLst>
          </p:cNvPr>
          <p:cNvSpPr txBox="1"/>
          <p:nvPr/>
        </p:nvSpPr>
        <p:spPr>
          <a:xfrm>
            <a:off x="1005840" y="3153722"/>
            <a:ext cx="2387192" cy="11526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id</a:t>
            </a:r>
            <a:r>
              <a:rPr lang="ko-KR" altLang="en-US" sz="1600" dirty="0"/>
              <a:t> 값은 </a:t>
            </a:r>
            <a:r>
              <a:rPr lang="en-US" altLang="ko-KR" sz="1600" dirty="0"/>
              <a:t># </a:t>
            </a:r>
            <a:r>
              <a:rPr lang="ko-KR" altLang="en-US" sz="1600" dirty="0"/>
              <a:t>기호와 함께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class </a:t>
            </a:r>
            <a:r>
              <a:rPr lang="ko-KR" altLang="en-US" sz="1600" dirty="0"/>
              <a:t>값은 </a:t>
            </a:r>
            <a:r>
              <a:rPr lang="en-US" altLang="ko-KR" sz="1600" dirty="0"/>
              <a:t>. </a:t>
            </a:r>
            <a:r>
              <a:rPr lang="ko-KR" altLang="en-US" sz="1600" dirty="0"/>
              <a:t>기호와</a:t>
            </a:r>
            <a:r>
              <a:rPr lang="en-US" altLang="ko-KR" sz="1600" dirty="0"/>
              <a:t> </a:t>
            </a:r>
            <a:r>
              <a:rPr lang="ko-KR" altLang="en-US" sz="1600" dirty="0"/>
              <a:t>함께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태그 이름은 기호 없음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7557ED-44A4-4A07-8327-C5CF1EE3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82" y="3065376"/>
            <a:ext cx="3979436" cy="7272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D6A681-1913-418F-BD1F-9A374DDA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282" y="4134032"/>
            <a:ext cx="4415444" cy="71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092C8E-0036-DC00-BA15-EE4637AC272F}"/>
              </a:ext>
            </a:extLst>
          </p:cNvPr>
          <p:cNvSpPr txBox="1"/>
          <p:nvPr/>
        </p:nvSpPr>
        <p:spPr>
          <a:xfrm>
            <a:off x="306648" y="319086"/>
            <a:ext cx="941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querySelector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querySelectorAll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45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BEF89-3589-CD3D-BB72-AEC8C1991DD2}"/>
              </a:ext>
            </a:extLst>
          </p:cNvPr>
          <p:cNvSpPr txBox="1"/>
          <p:nvPr/>
        </p:nvSpPr>
        <p:spPr>
          <a:xfrm>
            <a:off x="705395" y="1290093"/>
            <a:ext cx="10101942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querySelectorAll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사용하면 여러 개의 노드를 한꺼번에 가져올 수 있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가져온 여러 개의 노드 정보를 저장한 것을 노드 리스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 리스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배열과 비슷하게 생겼고 배열처럼 사용할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(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배열은 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E6F05-7ECE-EFF4-E357-330432EC21B8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리스트</a:t>
            </a:r>
          </a:p>
        </p:txBody>
      </p:sp>
    </p:spTree>
    <p:extLst>
      <p:ext uri="{BB962C8B-B14F-4D97-AF65-F5344CB8AC3E}">
        <p14:creationId xmlns:p14="http://schemas.microsoft.com/office/powerpoint/2010/main" val="107696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115DD-E6F5-9B57-C4D5-1B01F529F3A5}"/>
              </a:ext>
            </a:extLst>
          </p:cNvPr>
          <p:cNvSpPr txBox="1"/>
          <p:nvPr/>
        </p:nvSpPr>
        <p:spPr>
          <a:xfrm>
            <a:off x="753291" y="1293789"/>
            <a:ext cx="828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07\nodelist.html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B8739-502F-FF13-D6E7-86ADD1CD4452}"/>
              </a:ext>
            </a:extLst>
          </p:cNvPr>
          <p:cNvSpPr txBox="1"/>
          <p:nvPr/>
        </p:nvSpPr>
        <p:spPr>
          <a:xfrm>
            <a:off x="827314" y="1713293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&lt;h1&gt;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 리스트 살펴보기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&lt;p&gt;HTML&lt;/p&gt;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&lt;p&gt;CSS&lt;/p&gt;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540CA-6750-5442-22F6-220D1DABDF5C}"/>
              </a:ext>
            </a:extLst>
          </p:cNvPr>
          <p:cNvSpPr txBox="1"/>
          <p:nvPr/>
        </p:nvSpPr>
        <p:spPr>
          <a:xfrm>
            <a:off x="827314" y="3448732"/>
            <a:ext cx="82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콘솔 창에 입력하기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2C999-107C-EE81-E507-BB8CB50DF850}"/>
              </a:ext>
            </a:extLst>
          </p:cNvPr>
          <p:cNvSpPr txBox="1"/>
          <p:nvPr/>
        </p:nvSpPr>
        <p:spPr>
          <a:xfrm>
            <a:off x="827314" y="4059764"/>
            <a:ext cx="384918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6E24BCA-DCB5-E6A9-A9E5-C06DFE832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2" b="27723"/>
          <a:stretch/>
        </p:blipFill>
        <p:spPr bwMode="auto">
          <a:xfrm>
            <a:off x="6314618" y="3861041"/>
            <a:ext cx="4858480" cy="2031454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C67B6E-1761-691F-7094-ED27718700C1}"/>
              </a:ext>
            </a:extLst>
          </p:cNvPr>
          <p:cNvSpPr txBox="1"/>
          <p:nvPr/>
        </p:nvSpPr>
        <p:spPr>
          <a:xfrm>
            <a:off x="827315" y="4687137"/>
            <a:ext cx="4624252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노드들을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가져오려면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BBC02-01EC-A6D1-32A4-54A435FDA6C5}"/>
              </a:ext>
            </a:extLst>
          </p:cNvPr>
          <p:cNvSpPr txBox="1"/>
          <p:nvPr/>
        </p:nvSpPr>
        <p:spPr>
          <a:xfrm>
            <a:off x="827314" y="5499170"/>
            <a:ext cx="377081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document.querySelectorAll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("p")[1]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EB5D3-D9E0-804D-D519-0400D427F83C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리스트</a:t>
            </a:r>
          </a:p>
        </p:txBody>
      </p:sp>
    </p:spTree>
    <p:extLst>
      <p:ext uri="{BB962C8B-B14F-4D97-AF65-F5344CB8AC3E}">
        <p14:creationId xmlns:p14="http://schemas.microsoft.com/office/powerpoint/2010/main" val="168961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노드생성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1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생성하기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D8AB862-33A1-CBA6-0996-A8F9069C78E2}"/>
              </a:ext>
            </a:extLst>
          </p:cNvPr>
          <p:cNvSpPr txBox="1">
            <a:spLocks/>
          </p:cNvSpPr>
          <p:nvPr/>
        </p:nvSpPr>
        <p:spPr>
          <a:xfrm>
            <a:off x="455474" y="11633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생성하기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document.createElement()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메소드를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 트리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(tree)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구조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문서를 어떤 문서 아래에 추가할 지를 지정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1197EF-673A-2852-5FFE-9D007999FE3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93153"/>
          <a:ext cx="3786555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C9015-AD00-9668-7E55-A957E9CBEAF5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978576"/>
          <a:ext cx="3786555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6" name="Group 21">
            <a:extLst>
              <a:ext uri="{FF2B5EF4-FFF2-40B4-BE49-F238E27FC236}">
                <a16:creationId xmlns:a16="http://schemas.microsoft.com/office/drawing/2014/main" id="{8C791FA7-2F19-9C03-06EC-1352541EAF3B}"/>
              </a:ext>
            </a:extLst>
          </p:cNvPr>
          <p:cNvGrpSpPr/>
          <p:nvPr/>
        </p:nvGrpSpPr>
        <p:grpSpPr>
          <a:xfrm>
            <a:off x="4971816" y="3567071"/>
            <a:ext cx="2753691" cy="2824264"/>
            <a:chOff x="5003357" y="3218728"/>
            <a:chExt cx="2753691" cy="2824264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88B4D4BA-2353-A885-6CA6-339E90372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357" y="3218728"/>
              <a:ext cx="2690111" cy="2824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8D6413-7027-D920-093B-D5E357AA43A9}"/>
                </a:ext>
              </a:extLst>
            </p:cNvPr>
            <p:cNvSpPr txBox="1"/>
            <p:nvPr/>
          </p:nvSpPr>
          <p:spPr>
            <a:xfrm>
              <a:off x="5033814" y="3241715"/>
              <a:ext cx="6893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부모</a:t>
              </a:r>
              <a:br>
                <a:rPr lang="en-US" altLang="ko-KR" sz="1200" dirty="0"/>
              </a:br>
              <a:r>
                <a:rPr lang="en-US" altLang="ko-KR" sz="1200" dirty="0"/>
                <a:t>(parent)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937D23-7616-68D8-143F-ABDBEA772594}"/>
                </a:ext>
              </a:extLst>
            </p:cNvPr>
            <p:cNvSpPr txBox="1"/>
            <p:nvPr/>
          </p:nvSpPr>
          <p:spPr>
            <a:xfrm>
              <a:off x="7018346" y="4969998"/>
              <a:ext cx="574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자식</a:t>
              </a:r>
              <a:br>
                <a:rPr lang="en-US" altLang="ko-KR" sz="1200" dirty="0"/>
              </a:br>
              <a:r>
                <a:rPr lang="en-US" altLang="ko-KR" sz="1200" dirty="0"/>
                <a:t>(child)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BEF13123-62F1-62D3-8F06-8FF2F09222BE}"/>
                </a:ext>
              </a:extLst>
            </p:cNvPr>
            <p:cNvGrpSpPr/>
            <p:nvPr/>
          </p:nvGrpSpPr>
          <p:grpSpPr>
            <a:xfrm>
              <a:off x="6457718" y="3669388"/>
              <a:ext cx="1299330" cy="990473"/>
              <a:chOff x="7821810" y="3314827"/>
              <a:chExt cx="1299330" cy="990473"/>
            </a:xfrm>
          </p:grpSpPr>
          <p:sp>
            <p:nvSpPr>
              <p:cNvPr id="11" name="Speech Bubble: Oval 16">
                <a:extLst>
                  <a:ext uri="{FF2B5EF4-FFF2-40B4-BE49-F238E27FC236}">
                    <a16:creationId xmlns:a16="http://schemas.microsoft.com/office/drawing/2014/main" id="{AA7F0F48-E15D-3639-9A20-6722304C9892}"/>
                  </a:ext>
                </a:extLst>
              </p:cNvPr>
              <p:cNvSpPr/>
              <p:nvPr/>
            </p:nvSpPr>
            <p:spPr>
              <a:xfrm>
                <a:off x="7821810" y="3314827"/>
                <a:ext cx="1299330" cy="990473"/>
              </a:xfrm>
              <a:prstGeom prst="wedgeEllipseCallout">
                <a:avLst>
                  <a:gd name="adj1" fmla="val -48983"/>
                  <a:gd name="adj2" fmla="val 4018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09CD00-B8B2-60AA-E9D8-1D92E7FEF755}"/>
                  </a:ext>
                </a:extLst>
              </p:cNvPr>
              <p:cNvSpPr txBox="1"/>
              <p:nvPr/>
            </p:nvSpPr>
            <p:spPr>
              <a:xfrm>
                <a:off x="7899844" y="3671563"/>
                <a:ext cx="11432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나를 기준으로</a:t>
                </a:r>
                <a:endParaRPr lang="en-US" altLang="ko-K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04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문서객체 생성하기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F93A39A-E301-E4EB-A609-18D948CB3A9F}"/>
              </a:ext>
            </a:extLst>
          </p:cNvPr>
          <p:cNvSpPr txBox="1">
            <a:spLocks/>
          </p:cNvSpPr>
          <p:nvPr/>
        </p:nvSpPr>
        <p:spPr>
          <a:xfrm>
            <a:off x="455474" y="11415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생성하기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document.createElement()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h1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태그를 생성하고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이를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document.body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 아래에 추가하는 코드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 생성하고 추가하기 소스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7-1-8.html)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3055C2-5E8D-9993-2150-A6CD7BCCC224}"/>
              </a:ext>
            </a:extLst>
          </p:cNvPr>
          <p:cNvGraphicFramePr>
            <a:graphicFrameLocks noGrp="1"/>
          </p:cNvGraphicFramePr>
          <p:nvPr/>
        </p:nvGraphicFramePr>
        <p:xfrm>
          <a:off x="1492460" y="2269671"/>
          <a:ext cx="5029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header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생성한 태그 조작하기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동적으로 생성하기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('data-custom',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사용자 정의 속성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h1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태그를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body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아래에 추가하기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(header)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691671-4292-A9CA-CFC1-41A5A3ADE7BB}"/>
              </a:ext>
            </a:extLst>
          </p:cNvPr>
          <p:cNvSpPr txBox="1"/>
          <p:nvPr/>
        </p:nvSpPr>
        <p:spPr>
          <a:xfrm>
            <a:off x="6351928" y="2918569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5A8F16DD-98D2-738F-5CB4-C2923D6C8BC5}"/>
              </a:ext>
            </a:extLst>
          </p:cNvPr>
          <p:cNvCxnSpPr/>
          <p:nvPr/>
        </p:nvCxnSpPr>
        <p:spPr>
          <a:xfrm>
            <a:off x="5818271" y="307245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11">
            <a:extLst>
              <a:ext uri="{FF2B5EF4-FFF2-40B4-BE49-F238E27FC236}">
                <a16:creationId xmlns:a16="http://schemas.microsoft.com/office/drawing/2014/main" id="{AEA2E2CE-2AF7-FDAF-DCC6-9429AC0A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71" y="4873162"/>
            <a:ext cx="4114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노드 추가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4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46E7EA-AF34-F5C7-EF38-339E35468E00}"/>
              </a:ext>
            </a:extLst>
          </p:cNvPr>
          <p:cNvSpPr txBox="1"/>
          <p:nvPr/>
        </p:nvSpPr>
        <p:spPr>
          <a:xfrm>
            <a:off x="722811" y="1163156"/>
            <a:ext cx="10328365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 문서에서 처음에는 화면에 보이지 않다가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 발생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했을 때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 특정한 내용이 표시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되도록 하려면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 이벤트가 발생했을 때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트리에 새로운 노드를 추가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4FE51-4995-031B-B910-D3868CF08AE1}"/>
              </a:ext>
            </a:extLst>
          </p:cNvPr>
          <p:cNvSpPr txBox="1"/>
          <p:nvPr/>
        </p:nvSpPr>
        <p:spPr>
          <a:xfrm>
            <a:off x="306647" y="319086"/>
            <a:ext cx="8167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문서에 새로운 노드 추가하기</a:t>
            </a:r>
          </a:p>
        </p:txBody>
      </p:sp>
    </p:spTree>
    <p:extLst>
      <p:ext uri="{BB962C8B-B14F-4D97-AF65-F5344CB8AC3E}">
        <p14:creationId xmlns:p14="http://schemas.microsoft.com/office/powerpoint/2010/main" val="357156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7AB080-90B6-7B96-F06A-63E70D06D7EE}"/>
              </a:ext>
            </a:extLst>
          </p:cNvPr>
          <p:cNvSpPr txBox="1"/>
          <p:nvPr/>
        </p:nvSpPr>
        <p:spPr>
          <a:xfrm>
            <a:off x="770194" y="1391195"/>
            <a:ext cx="10328365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새로운 추가할 노드에 텍스트 내용만 있다면 </a:t>
            </a:r>
            <a:endParaRPr lang="en-US" altLang="ko-KR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텍스트 노드</a:t>
            </a:r>
            <a:r>
              <a:rPr lang="ko-KR" altLang="en-US" sz="1600" dirty="0">
                <a:effectLst/>
                <a:latin typeface="+mn-ea"/>
                <a:cs typeface="Times New Roman" panose="02020603050405020304" pitchFamily="18" charset="0"/>
              </a:rPr>
              <a:t>를 만들고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텍스트 내용이 있는 노드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요소 노드를  만들어서 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예를 들어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, 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요소 노드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effectLst/>
                <a:latin typeface="+mn-ea"/>
                <a:cs typeface="Times New Roman" panose="02020603050405020304" pitchFamily="18" charset="0"/>
              </a:rPr>
              <a:t>텍스트 노드를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요소 노드에 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연결한 후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(p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요소 노드에 텍스트 내용 연결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원하는 영역에 추가합니다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.  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DB6AA-9322-0483-1208-6666D0A62556}"/>
              </a:ext>
            </a:extLst>
          </p:cNvPr>
          <p:cNvSpPr txBox="1"/>
          <p:nvPr/>
        </p:nvSpPr>
        <p:spPr>
          <a:xfrm>
            <a:off x="306647" y="319086"/>
            <a:ext cx="8401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내용이 있는 노드 추가하기</a:t>
            </a:r>
          </a:p>
        </p:txBody>
      </p:sp>
    </p:spTree>
    <p:extLst>
      <p:ext uri="{BB962C8B-B14F-4D97-AF65-F5344CB8AC3E}">
        <p14:creationId xmlns:p14="http://schemas.microsoft.com/office/powerpoint/2010/main" val="241996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트리와 노드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4277B-D048-6CC7-DD31-65B18CD7291D}"/>
              </a:ext>
            </a:extLst>
          </p:cNvPr>
          <p:cNvSpPr txBox="1"/>
          <p:nvPr/>
        </p:nvSpPr>
        <p:spPr>
          <a:xfrm>
            <a:off x="670560" y="566057"/>
            <a:ext cx="90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브라우저에 </a:t>
            </a:r>
            <a:r>
              <a:rPr lang="en-US" altLang="ko-KR" dirty="0"/>
              <a:t>07\nodelist.html </a:t>
            </a:r>
            <a:r>
              <a:rPr lang="ko-KR" altLang="en-US" dirty="0"/>
              <a:t>문서를 열고</a:t>
            </a:r>
            <a:r>
              <a:rPr lang="en-US" altLang="ko-KR" dirty="0"/>
              <a:t>, </a:t>
            </a:r>
            <a:r>
              <a:rPr lang="ko-KR" altLang="en-US" dirty="0"/>
              <a:t>콘솔 창에서 새로운 </a:t>
            </a:r>
            <a:r>
              <a:rPr lang="en-US" altLang="ko-KR" dirty="0"/>
              <a:t>p </a:t>
            </a:r>
            <a:r>
              <a:rPr lang="ko-KR" altLang="en-US" dirty="0"/>
              <a:t>요소 추가하기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2872BB-5249-0D27-A809-CF7B7596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1" y="4172245"/>
            <a:ext cx="3543795" cy="19052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9F245-6327-155A-97B3-7DBA4DF33470}"/>
              </a:ext>
            </a:extLst>
          </p:cNvPr>
          <p:cNvSpPr txBox="1"/>
          <p:nvPr/>
        </p:nvSpPr>
        <p:spPr>
          <a:xfrm>
            <a:off x="762242" y="1445055"/>
            <a:ext cx="3762103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노드 리스트 살펴보기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&lt;p&gt;HTML&lt;/p&gt;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&lt;p&gt;CSS&lt;/p&gt;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&lt;p&gt;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D2243E-4BD3-AEA4-FBDA-1116A0F1F175}"/>
              </a:ext>
            </a:extLst>
          </p:cNvPr>
          <p:cNvGrpSpPr/>
          <p:nvPr/>
        </p:nvGrpSpPr>
        <p:grpSpPr>
          <a:xfrm>
            <a:off x="7654835" y="1949287"/>
            <a:ext cx="1199626" cy="629174"/>
            <a:chOff x="4420999" y="805343"/>
            <a:chExt cx="1199626" cy="6291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AEEFF2-6E9B-D0FE-2812-328D6B919E9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334F09-19AF-4DFF-4BED-04AB152D369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10935-4CC6-23DA-CB02-31CC6A568A9E}"/>
              </a:ext>
            </a:extLst>
          </p:cNvPr>
          <p:cNvGrpSpPr/>
          <p:nvPr/>
        </p:nvGrpSpPr>
        <p:grpSpPr>
          <a:xfrm>
            <a:off x="5416654" y="3174316"/>
            <a:ext cx="1138462" cy="629174"/>
            <a:chOff x="4420999" y="805343"/>
            <a:chExt cx="1199626" cy="6291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326F53-C627-55E3-D25B-5970F321686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F10AB-2A3D-215F-4B6B-8DBA8E96D879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E2AFDF-9035-F136-89F0-D4F137007D72}"/>
              </a:ext>
            </a:extLst>
          </p:cNvPr>
          <p:cNvGrpSpPr/>
          <p:nvPr/>
        </p:nvGrpSpPr>
        <p:grpSpPr>
          <a:xfrm>
            <a:off x="5498276" y="4172245"/>
            <a:ext cx="975218" cy="726412"/>
            <a:chOff x="4420999" y="805343"/>
            <a:chExt cx="1199626" cy="7264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9366D4-95AE-5607-CBCC-9977CD16E1C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0D5CD7-6768-6468-EB91-20B93A07CA78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6D1FE3-CB0B-0620-5427-8A51A9B1BAD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985885" y="380349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62EA8E2-43F9-B65D-6D25-DD78BFFB995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6822340" y="174200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2D4184-4B1A-D730-438D-4F1305659951}"/>
              </a:ext>
            </a:extLst>
          </p:cNvPr>
          <p:cNvGrpSpPr/>
          <p:nvPr/>
        </p:nvGrpSpPr>
        <p:grpSpPr>
          <a:xfrm>
            <a:off x="6722360" y="3174316"/>
            <a:ext cx="1138462" cy="629174"/>
            <a:chOff x="4420999" y="805343"/>
            <a:chExt cx="1199626" cy="62917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FDB191-70F5-DEE5-F451-11E55F6C41A5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1B4BBB-B666-CBBF-9D57-26406E6D6F0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3FCEEC-1623-959E-9BD5-982FDE711D6E}"/>
              </a:ext>
            </a:extLst>
          </p:cNvPr>
          <p:cNvGrpSpPr/>
          <p:nvPr/>
        </p:nvGrpSpPr>
        <p:grpSpPr>
          <a:xfrm>
            <a:off x="8093523" y="3174316"/>
            <a:ext cx="1138462" cy="629174"/>
            <a:chOff x="4420999" y="805343"/>
            <a:chExt cx="1199626" cy="629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09CEEE-EA66-F9FC-9B41-430B847A1F9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0679D5-8D11-42CD-5539-1BF4036FF00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1DA57C7-374B-DF8D-79FB-E31EAC00D554}"/>
              </a:ext>
            </a:extLst>
          </p:cNvPr>
          <p:cNvCxnSpPr>
            <a:cxnSpLocks/>
          </p:cNvCxnSpPr>
          <p:nvPr/>
        </p:nvCxnSpPr>
        <p:spPr>
          <a:xfrm>
            <a:off x="7241336" y="380349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ACC63C-6383-59E2-BFCD-52138CABBE41}"/>
              </a:ext>
            </a:extLst>
          </p:cNvPr>
          <p:cNvCxnSpPr>
            <a:cxnSpLocks/>
          </p:cNvCxnSpPr>
          <p:nvPr/>
        </p:nvCxnSpPr>
        <p:spPr>
          <a:xfrm>
            <a:off x="8622461" y="380349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AABCA03-6186-DFFA-3B0A-AED9972E4BDF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rot="16200000" flipH="1">
            <a:off x="8160774" y="267233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7759AC-CF4D-DBAF-E2ED-31247EAECF7A}"/>
              </a:ext>
            </a:extLst>
          </p:cNvPr>
          <p:cNvGrpSpPr/>
          <p:nvPr/>
        </p:nvGrpSpPr>
        <p:grpSpPr>
          <a:xfrm>
            <a:off x="6807758" y="4172245"/>
            <a:ext cx="975218" cy="491521"/>
            <a:chOff x="4420999" y="805343"/>
            <a:chExt cx="1199626" cy="60364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5AEF48-6E10-1DDD-0CB6-B11B61530CB5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DF690C-B48C-1B5B-157F-EB9E9FCF6D5C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D64AE73-7A18-FF97-6FB8-076781398BD0}"/>
              </a:ext>
            </a:extLst>
          </p:cNvPr>
          <p:cNvGrpSpPr/>
          <p:nvPr/>
        </p:nvGrpSpPr>
        <p:grpSpPr>
          <a:xfrm>
            <a:off x="8133646" y="4172245"/>
            <a:ext cx="975218" cy="491521"/>
            <a:chOff x="4420999" y="805343"/>
            <a:chExt cx="1199626" cy="49152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AC5A56-C645-31ED-1F45-1680E54AA78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A359AE-056B-5A71-2AF6-5D5689FC10B2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1715BB-0C66-DE26-1C75-06E64EA185A7}"/>
              </a:ext>
            </a:extLst>
          </p:cNvPr>
          <p:cNvGrpSpPr/>
          <p:nvPr/>
        </p:nvGrpSpPr>
        <p:grpSpPr>
          <a:xfrm>
            <a:off x="9474648" y="3174316"/>
            <a:ext cx="1138462" cy="629174"/>
            <a:chOff x="4420999" y="805343"/>
            <a:chExt cx="1199626" cy="62917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B78661E-8A95-71C1-B1E2-E7FE7EB7B03B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C39736B-4DD1-103B-CF40-E3B76D79642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709CD4-CC39-DF60-1AFF-24593089DD4A}"/>
              </a:ext>
            </a:extLst>
          </p:cNvPr>
          <p:cNvCxnSpPr>
            <a:cxnSpLocks/>
          </p:cNvCxnSpPr>
          <p:nvPr/>
        </p:nvCxnSpPr>
        <p:spPr>
          <a:xfrm>
            <a:off x="10003586" y="380349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E93A18-E7D8-53AD-3BFA-E3402CAC96C5}"/>
              </a:ext>
            </a:extLst>
          </p:cNvPr>
          <p:cNvGrpSpPr/>
          <p:nvPr/>
        </p:nvGrpSpPr>
        <p:grpSpPr>
          <a:xfrm>
            <a:off x="9514771" y="4172245"/>
            <a:ext cx="975218" cy="491521"/>
            <a:chOff x="4420999" y="805343"/>
            <a:chExt cx="1199626" cy="49152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9F4081E-4BBA-FEFD-965A-305FBA86D074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C9C488-FED8-0105-F254-ABFA6778DB2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C2AE162-69FF-CC61-6655-DF14030C5837}"/>
              </a:ext>
            </a:extLst>
          </p:cNvPr>
          <p:cNvCxnSpPr>
            <a:stCxn id="14" idx="2"/>
            <a:endCxn id="40" idx="0"/>
          </p:cNvCxnSpPr>
          <p:nvPr/>
        </p:nvCxnSpPr>
        <p:spPr>
          <a:xfrm rot="16200000" flipH="1">
            <a:off x="8851336" y="198177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AFA96AE-2853-46B3-69E2-7CA7FC8E26D3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rot="5400000">
            <a:off x="7475193" y="239486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0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838199" y="1698449"/>
            <a:ext cx="9046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91753-FCAE-7301-39F3-D161DB26246F}"/>
              </a:ext>
            </a:extLst>
          </p:cNvPr>
          <p:cNvSpPr txBox="1"/>
          <p:nvPr/>
        </p:nvSpPr>
        <p:spPr>
          <a:xfrm>
            <a:off x="838200" y="2279859"/>
            <a:ext cx="60960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요소명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ABEA4-82CE-B09F-92EB-8E70C9EFBDCE}"/>
              </a:ext>
            </a:extLst>
          </p:cNvPr>
          <p:cNvSpPr txBox="1"/>
          <p:nvPr/>
        </p:nvSpPr>
        <p:spPr>
          <a:xfrm>
            <a:off x="838199" y="3865437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let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newP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document.createElement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("p")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A06E7-598C-C227-8944-234C3F2BD285}"/>
              </a:ext>
            </a:extLst>
          </p:cNvPr>
          <p:cNvSpPr txBox="1"/>
          <p:nvPr/>
        </p:nvSpPr>
        <p:spPr>
          <a:xfrm>
            <a:off x="838198" y="33036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창에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2037C-5E18-5B0C-0A65-A99FBF3FAF0B}"/>
              </a:ext>
            </a:extLst>
          </p:cNvPr>
          <p:cNvSpPr txBox="1"/>
          <p:nvPr/>
        </p:nvSpPr>
        <p:spPr>
          <a:xfrm>
            <a:off x="306648" y="319086"/>
            <a:ext cx="8456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 노드 만들기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createElement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70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724A6A-B491-72BB-38DC-68DB5122107A}"/>
              </a:ext>
            </a:extLst>
          </p:cNvPr>
          <p:cNvSpPr txBox="1"/>
          <p:nvPr/>
        </p:nvSpPr>
        <p:spPr>
          <a:xfrm>
            <a:off x="2466241" y="4978514"/>
            <a:ext cx="9466218" cy="42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createElement</a:t>
            </a:r>
            <a:r>
              <a:rPr lang="en-US" altLang="ko-KR" sz="16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 노드를 만들 뿐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태그의 내용에 해당하는 텍스트 노드도 만들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2E30A6-2559-5A5C-3642-137FFDE9D67B}"/>
              </a:ext>
            </a:extLst>
          </p:cNvPr>
          <p:cNvCxnSpPr/>
          <p:nvPr/>
        </p:nvCxnSpPr>
        <p:spPr>
          <a:xfrm flipV="1">
            <a:off x="8641587" y="4407137"/>
            <a:ext cx="0" cy="400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3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963857-362A-9629-E0A4-6D14548422AB}"/>
              </a:ext>
            </a:extLst>
          </p:cNvPr>
          <p:cNvSpPr txBox="1"/>
          <p:nvPr/>
        </p:nvSpPr>
        <p:spPr>
          <a:xfrm>
            <a:off x="836022" y="1440022"/>
            <a:ext cx="956201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createAttribute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사용해서 속성 노드를 만들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속성의 값은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value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프로퍼티를 사용해서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3A33E-9AB4-DE88-4A5B-84DFF62DED17}"/>
              </a:ext>
            </a:extLst>
          </p:cNvPr>
          <p:cNvSpPr txBox="1"/>
          <p:nvPr/>
        </p:nvSpPr>
        <p:spPr>
          <a:xfrm>
            <a:off x="836022" y="4347547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document.createAttribute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srcNode.value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"images/wall.jpg"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792D9-2491-E856-12EB-D8656FBA2030}"/>
              </a:ext>
            </a:extLst>
          </p:cNvPr>
          <p:cNvSpPr txBox="1"/>
          <p:nvPr/>
        </p:nvSpPr>
        <p:spPr>
          <a:xfrm>
            <a:off x="896982" y="2463227"/>
            <a:ext cx="6096000" cy="7907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document.createAttribute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속성명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600" i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노드명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.value =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속성값</a:t>
            </a:r>
            <a:endParaRPr lang="ko-KR" alt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BE8BE-58AC-BDCB-ED5B-910918740E0F}"/>
              </a:ext>
            </a:extLst>
          </p:cNvPr>
          <p:cNvSpPr txBox="1"/>
          <p:nvPr/>
        </p:nvSpPr>
        <p:spPr>
          <a:xfrm>
            <a:off x="836022" y="3796937"/>
            <a:ext cx="542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입력하기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86AA5-E451-8FD8-F687-5F60AE826B6C}"/>
              </a:ext>
            </a:extLst>
          </p:cNvPr>
          <p:cNvSpPr txBox="1"/>
          <p:nvPr/>
        </p:nvSpPr>
        <p:spPr>
          <a:xfrm>
            <a:off x="306648" y="319086"/>
            <a:ext cx="9637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노드 만들기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createAttribute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99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788454-EC39-94D7-94D6-FC757AB8A61F}"/>
              </a:ext>
            </a:extLst>
          </p:cNvPr>
          <p:cNvGrpSpPr/>
          <p:nvPr/>
        </p:nvGrpSpPr>
        <p:grpSpPr>
          <a:xfrm>
            <a:off x="7854156" y="4666276"/>
            <a:ext cx="1624537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F7CDE2-389B-CE18-637F-F1BEFE0F2D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attribute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E91DDE-A86E-E0B2-7B50-BD4BF439E946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src</a:t>
              </a:r>
              <a:r>
                <a:rPr lang="en-US" altLang="ko-KR" sz="1100" dirty="0">
                  <a:solidFill>
                    <a:schemeClr val="tx1"/>
                  </a:solidFill>
                </a:rPr>
                <a:t>=“images/wall.jpg”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16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838199" y="1698449"/>
            <a:ext cx="9046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createTextNode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91753-FCAE-7301-39F3-D161DB26246F}"/>
              </a:ext>
            </a:extLst>
          </p:cNvPr>
          <p:cNvSpPr txBox="1"/>
          <p:nvPr/>
        </p:nvSpPr>
        <p:spPr>
          <a:xfrm>
            <a:off x="838200" y="2279859"/>
            <a:ext cx="60960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2A091-D187-4278-B3F6-7CE238D52EE3}"/>
              </a:ext>
            </a:extLst>
          </p:cNvPr>
          <p:cNvSpPr txBox="1"/>
          <p:nvPr/>
        </p:nvSpPr>
        <p:spPr>
          <a:xfrm>
            <a:off x="751114" y="3073061"/>
            <a:ext cx="933341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 들어갈 내용을 텍스트 노드로 만들고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textNode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 변수에 저장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E3944-A799-CF96-BCCD-1A1AF818D2C5}"/>
              </a:ext>
            </a:extLst>
          </p:cNvPr>
          <p:cNvSpPr txBox="1"/>
          <p:nvPr/>
        </p:nvSpPr>
        <p:spPr>
          <a:xfrm>
            <a:off x="751114" y="3691875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let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textNode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document.createTextNode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("Typescript")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83620-E580-CAEE-60BE-68DA9C07A043}"/>
              </a:ext>
            </a:extLst>
          </p:cNvPr>
          <p:cNvSpPr txBox="1"/>
          <p:nvPr/>
        </p:nvSpPr>
        <p:spPr>
          <a:xfrm>
            <a:off x="306648" y="319086"/>
            <a:ext cx="8695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노드 만들기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createTextNode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02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BBB6C-4CD1-CEF9-EE8C-5D6C8A75E87A}"/>
              </a:ext>
            </a:extLst>
          </p:cNvPr>
          <p:cNvGrpSpPr/>
          <p:nvPr/>
        </p:nvGrpSpPr>
        <p:grpSpPr>
          <a:xfrm>
            <a:off x="8097194" y="4566198"/>
            <a:ext cx="1138461" cy="810470"/>
            <a:chOff x="4420999" y="805343"/>
            <a:chExt cx="1199626" cy="6895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1FEC16-E15C-CF87-B2AA-54F662A505C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73E4C5-B38F-1B27-DB1D-5F427E669A2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32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775063" y="1293745"/>
            <a:ext cx="904602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아직까지는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노드와 텍스트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노드가 따로 만들어진 상태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서로 부모 노드와 자식 노드로 연결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해야 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91753-FCAE-7301-39F3-D161DB26246F}"/>
              </a:ext>
            </a:extLst>
          </p:cNvPr>
          <p:cNvSpPr txBox="1"/>
          <p:nvPr/>
        </p:nvSpPr>
        <p:spPr>
          <a:xfrm>
            <a:off x="838200" y="2317317"/>
            <a:ext cx="60960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부모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_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자식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_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7E33-A04D-43C4-F2E8-874CDFA53AEF}"/>
              </a:ext>
            </a:extLst>
          </p:cNvPr>
          <p:cNvSpPr txBox="1"/>
          <p:nvPr/>
        </p:nvSpPr>
        <p:spPr>
          <a:xfrm>
            <a:off x="838199" y="3762857"/>
            <a:ext cx="6096000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document.body.appendChild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8A4C3-68D0-54FE-6469-AB5882F10EB5}"/>
              </a:ext>
            </a:extLst>
          </p:cNvPr>
          <p:cNvSpPr txBox="1"/>
          <p:nvPr/>
        </p:nvSpPr>
        <p:spPr>
          <a:xfrm>
            <a:off x="775063" y="30904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창에 입력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FABE0-5EDD-578A-AD32-F3B4B62B287F}"/>
              </a:ext>
            </a:extLst>
          </p:cNvPr>
          <p:cNvSpPr txBox="1"/>
          <p:nvPr/>
        </p:nvSpPr>
        <p:spPr>
          <a:xfrm>
            <a:off x="5207732" y="4296307"/>
            <a:ext cx="473745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 노드를 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body 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노드에 연결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0AC23-F9C5-EF8C-28D0-6C5CAAAEEAF2}"/>
              </a:ext>
            </a:extLst>
          </p:cNvPr>
          <p:cNvSpPr txBox="1"/>
          <p:nvPr/>
        </p:nvSpPr>
        <p:spPr>
          <a:xfrm>
            <a:off x="4667795" y="3852899"/>
            <a:ext cx="504226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 노드를 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요소에 연결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E16B07-14F7-01DC-A381-85C852DB5A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53989" y="4022176"/>
            <a:ext cx="51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0F222-E8E7-D2DF-0AC6-8676B1DD7D53}"/>
              </a:ext>
            </a:extLst>
          </p:cNvPr>
          <p:cNvCxnSpPr/>
          <p:nvPr/>
        </p:nvCxnSpPr>
        <p:spPr>
          <a:xfrm flipH="1">
            <a:off x="4667795" y="4493624"/>
            <a:ext cx="33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132B47-56F4-93D5-86E5-7786499B39BF}"/>
              </a:ext>
            </a:extLst>
          </p:cNvPr>
          <p:cNvSpPr txBox="1"/>
          <p:nvPr/>
        </p:nvSpPr>
        <p:spPr>
          <a:xfrm>
            <a:off x="306648" y="319086"/>
            <a:ext cx="8113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자식 노드 연결하기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appendChild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08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7666151" y="2682796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BBB6C-4CD1-CEF9-EE8C-5D6C8A75E87A}"/>
              </a:ext>
            </a:extLst>
          </p:cNvPr>
          <p:cNvGrpSpPr/>
          <p:nvPr/>
        </p:nvGrpSpPr>
        <p:grpSpPr>
          <a:xfrm>
            <a:off x="7666151" y="3754541"/>
            <a:ext cx="1138461" cy="810470"/>
            <a:chOff x="4420999" y="805343"/>
            <a:chExt cx="1199626" cy="6895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1FEC16-E15C-CF87-B2AA-54F662A505C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73E4C5-B38F-1B27-DB1D-5F427E669A2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87B49D0-8991-54FF-16C6-FD46B09B56B2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235382" y="3311970"/>
            <a:ext cx="0" cy="4425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F04A8E2-1D35-C471-EA18-5CEFC64364DC}"/>
              </a:ext>
            </a:extLst>
          </p:cNvPr>
          <p:cNvCxnSpPr>
            <a:stCxn id="5" idx="3"/>
            <a:endCxn id="39" idx="0"/>
          </p:cNvCxnSpPr>
          <p:nvPr/>
        </p:nvCxnSpPr>
        <p:spPr>
          <a:xfrm>
            <a:off x="5135901" y="1889800"/>
            <a:ext cx="3099481" cy="792996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866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36F7A1-ABD7-029D-267F-2961DA904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73"/>
          <a:stretch/>
        </p:blipFill>
        <p:spPr>
          <a:xfrm>
            <a:off x="675908" y="1918788"/>
            <a:ext cx="5420092" cy="33586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7998E84-868B-D785-A818-CEF2C82DE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3"/>
          <a:stretch/>
        </p:blipFill>
        <p:spPr>
          <a:xfrm>
            <a:off x="6470649" y="1918788"/>
            <a:ext cx="5232663" cy="35755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AD3F5B-5E52-567E-58EC-EB3B4A0BEB6B}"/>
              </a:ext>
            </a:extLst>
          </p:cNvPr>
          <p:cNvSpPr/>
          <p:nvPr/>
        </p:nvSpPr>
        <p:spPr>
          <a:xfrm>
            <a:off x="452846" y="4685211"/>
            <a:ext cx="1480457" cy="40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B9974A-990F-8F4E-8617-5D15FF01ECF1}"/>
              </a:ext>
            </a:extLst>
          </p:cNvPr>
          <p:cNvSpPr/>
          <p:nvPr/>
        </p:nvSpPr>
        <p:spPr>
          <a:xfrm>
            <a:off x="6827520" y="3429000"/>
            <a:ext cx="1480457" cy="2460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731CB8-F7D4-4884-43D2-398F00AC3730}"/>
              </a:ext>
            </a:extLst>
          </p:cNvPr>
          <p:cNvSpPr txBox="1"/>
          <p:nvPr/>
        </p:nvSpPr>
        <p:spPr>
          <a:xfrm>
            <a:off x="754379" y="1379713"/>
            <a:ext cx="935082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단순히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해당하는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노드뿐만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아니라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종류의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트리에서 가지가 갈라져 나가는 부분은 노드라고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트리의 시작 부분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 나무의 뿌리에 해당하는 루트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46ADF-BD4A-B776-BECB-016F55496167}"/>
              </a:ext>
            </a:extLst>
          </p:cNvPr>
          <p:cNvSpPr txBox="1"/>
          <p:nvPr/>
        </p:nvSpPr>
        <p:spPr>
          <a:xfrm>
            <a:off x="824048" y="2962385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노드를 구성하는 원칙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47DDE-9CC6-C7C2-BC87-C678AE6C2398}"/>
              </a:ext>
            </a:extLst>
          </p:cNvPr>
          <p:cNvSpPr txBox="1"/>
          <p:nvPr/>
        </p:nvSpPr>
        <p:spPr>
          <a:xfrm>
            <a:off x="754379" y="3553433"/>
            <a:ext cx="9170126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태그는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태그에서 사용하는 텍스트 내용은 자식 노드인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 있는 속성은 모두 자식 노드인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주석들은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주석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639F8-1AA0-FB92-38DC-7EF7105E4BA1}"/>
              </a:ext>
            </a:extLst>
          </p:cNvPr>
          <p:cNvSpPr txBox="1"/>
          <p:nvPr/>
        </p:nvSpPr>
        <p:spPr>
          <a:xfrm>
            <a:off x="306648" y="319086"/>
            <a:ext cx="4368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트리와 노드</a:t>
            </a:r>
          </a:p>
        </p:txBody>
      </p:sp>
    </p:spTree>
    <p:extLst>
      <p:ext uri="{BB962C8B-B14F-4D97-AF65-F5344CB8AC3E}">
        <p14:creationId xmlns:p14="http://schemas.microsoft.com/office/powerpoint/2010/main" val="272582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566274-F2B1-B3D0-5D07-4B07307AD6E1}"/>
              </a:ext>
            </a:extLst>
          </p:cNvPr>
          <p:cNvSpPr txBox="1"/>
          <p:nvPr/>
        </p:nvSpPr>
        <p:spPr>
          <a:xfrm>
            <a:off x="809896" y="1238884"/>
            <a:ext cx="946621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주문하기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장바구니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제목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F7DDA4-7BAA-6B91-920F-444992703B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8"/>
          <a:stretch/>
        </p:blipFill>
        <p:spPr>
          <a:xfrm>
            <a:off x="809896" y="2064300"/>
            <a:ext cx="3206070" cy="2729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6B0CE0E-A2C3-35B0-AF4F-1B9191E58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4"/>
          <a:stretch/>
        </p:blipFill>
        <p:spPr bwMode="auto">
          <a:xfrm>
            <a:off x="4627382" y="2064300"/>
            <a:ext cx="3196756" cy="2729399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8BA15C-A5A5-A433-3477-E3F3DB22FF17}"/>
              </a:ext>
            </a:extLst>
          </p:cNvPr>
          <p:cNvSpPr txBox="1"/>
          <p:nvPr/>
        </p:nvSpPr>
        <p:spPr>
          <a:xfrm>
            <a:off x="804319" y="5050971"/>
            <a:ext cx="7646126" cy="156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생각해 보기</a:t>
            </a:r>
            <a:r>
              <a:rPr lang="en-US" altLang="ko-KR" sz="1600" dirty="0"/>
              <a:t>&gt;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클릭하는 버튼과 결과를 표시할 영역을 어떤 방식으로 가져올까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 만든 텍스트를 화면에 어떻게 연결할까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C9FD1-C380-A6E0-DCC5-C9AAAB754B2C}"/>
              </a:ext>
            </a:extLst>
          </p:cNvPr>
          <p:cNvSpPr txBox="1"/>
          <p:nvPr/>
        </p:nvSpPr>
        <p:spPr>
          <a:xfrm>
            <a:off x="306647" y="319086"/>
            <a:ext cx="9011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장바구니에 상품 추가하기</a:t>
            </a:r>
          </a:p>
        </p:txBody>
      </p:sp>
    </p:spTree>
    <p:extLst>
      <p:ext uri="{BB962C8B-B14F-4D97-AF65-F5344CB8AC3E}">
        <p14:creationId xmlns:p14="http://schemas.microsoft.com/office/powerpoint/2010/main" val="1196077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896984" y="480669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07\addText.html,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4DA64-BBBF-6E19-7F9C-A69573508F28}"/>
              </a:ext>
            </a:extLst>
          </p:cNvPr>
          <p:cNvSpPr txBox="1"/>
          <p:nvPr/>
        </p:nvSpPr>
        <p:spPr>
          <a:xfrm>
            <a:off x="896984" y="1137031"/>
            <a:ext cx="8334102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id="container"&gt;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 설명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&lt;h2&gt;HTML+CSS+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자바스크립트 웹 표준의 정석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한 권으로 끝내는 웹 기본 교과서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코딩 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완초보도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OK!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기초부터 활용까지 완전정복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id="order"&gt;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주문하기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 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orderInfo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"&gt;&lt;/div&gt;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/addText.js”&gt;&lt;/script&gt;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93C2989-49BB-E471-96FE-7C4C58C681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8"/>
          <a:stretch/>
        </p:blipFill>
        <p:spPr>
          <a:xfrm>
            <a:off x="7792855" y="3656550"/>
            <a:ext cx="3206070" cy="2729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866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66354" y="590405"/>
            <a:ext cx="776804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가져와서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버튼에 이벤트 </a:t>
            </a:r>
            <a:r>
              <a:rPr lang="ko-KR" altLang="en-US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리스너를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연결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4DA64-BBBF-6E19-7F9C-A69573508F28}"/>
              </a:ext>
            </a:extLst>
          </p:cNvPr>
          <p:cNvSpPr txBox="1"/>
          <p:nvPr/>
        </p:nvSpPr>
        <p:spPr>
          <a:xfrm>
            <a:off x="766354" y="2273010"/>
            <a:ext cx="9483633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orderButton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("#order");     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주문하기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버튼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orderInfo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orderInfo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 정보 영역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orderButton.addEventListener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1879-D93E-9EAA-3588-D728F9EDEB8B}"/>
              </a:ext>
            </a:extLst>
          </p:cNvPr>
          <p:cNvSpPr txBox="1"/>
          <p:nvPr/>
        </p:nvSpPr>
        <p:spPr>
          <a:xfrm>
            <a:off x="766354" y="1748104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6760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48937" y="676535"/>
            <a:ext cx="9718766" cy="12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장바구니 영역에 책 제목 텍스트를 추가할 것이므로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 노드를 만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들고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제목을 내용으로 하는 텍스트 노드를 만든 후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 노드에 연결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소스를 이벤트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추가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9CF1D-1B73-6B8E-5889-CFBAE9F47428}"/>
              </a:ext>
            </a:extLst>
          </p:cNvPr>
          <p:cNvSpPr txBox="1"/>
          <p:nvPr/>
        </p:nvSpPr>
        <p:spPr>
          <a:xfrm>
            <a:off x="892628" y="2500669"/>
            <a:ext cx="10406743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("p");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새로운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요소를 만듭니다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document.createTextNode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title.innerText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 노드를 만듭니다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newP.appendChild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 노드를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요소에 추가합니다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orderInfo.appendChild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//p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요소를 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orderInfo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 추가합니다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C0310-BBA5-3241-7BF8-3AA1D6FECC6C}"/>
              </a:ext>
            </a:extLst>
          </p:cNvPr>
          <p:cNvSpPr txBox="1"/>
          <p:nvPr/>
        </p:nvSpPr>
        <p:spPr>
          <a:xfrm>
            <a:off x="892628" y="2079207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331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83772" y="622662"/>
            <a:ext cx="9718766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라이브 서버를 사용해 결과 확인하기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주문하기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클릭할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때마다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계속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동작하기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계속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단락이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만들어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한번만 표시하자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38B993F-25CC-9011-9C98-8A6219DB1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6"/>
          <a:stretch/>
        </p:blipFill>
        <p:spPr>
          <a:xfrm>
            <a:off x="870857" y="2168796"/>
            <a:ext cx="3850504" cy="3901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204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92480" y="894249"/>
            <a:ext cx="971876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en-US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리스너가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한번만 동작하고 멈추려면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‘once: true’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속성을 추가해야 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9)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수정하는 김에 글자색과 글자 크기 스타일도 지정해 보자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73B1C-44D3-A021-1939-D004E30569E2}"/>
              </a:ext>
            </a:extLst>
          </p:cNvPr>
          <p:cNvSpPr txBox="1"/>
          <p:nvPr/>
        </p:nvSpPr>
        <p:spPr>
          <a:xfrm>
            <a:off x="879566" y="2486761"/>
            <a:ext cx="9274629" cy="35477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title.innerText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newP.style.fontSize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"0.8em";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newP.style.color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"blue";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orderInfo.appendChild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{ once : true }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67ADA-25A1-F62A-BCD7-9A4EFD91EED3}"/>
              </a:ext>
            </a:extLst>
          </p:cNvPr>
          <p:cNvSpPr txBox="1"/>
          <p:nvPr/>
        </p:nvSpPr>
        <p:spPr>
          <a:xfrm>
            <a:off x="892628" y="2079207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595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C713B-1FB6-F41B-E242-15A5D0E54188}"/>
              </a:ext>
            </a:extLst>
          </p:cNvPr>
          <p:cNvSpPr txBox="1"/>
          <p:nvPr/>
        </p:nvSpPr>
        <p:spPr>
          <a:xfrm>
            <a:off x="836023" y="1333975"/>
            <a:ext cx="1020644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태그에서는 여러 가지 속성을 사용해서 웹 요소를 제어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속성이 필요한 요소를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때는 속성 노드도 함께 만들어서 자식 노드로 연결해야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D22F-9663-4434-713D-244584ED1F1E}"/>
              </a:ext>
            </a:extLst>
          </p:cNvPr>
          <p:cNvSpPr txBox="1"/>
          <p:nvPr/>
        </p:nvSpPr>
        <p:spPr>
          <a:xfrm>
            <a:off x="306648" y="319086"/>
            <a:ext cx="6997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값이 있는 노드 추가하기</a:t>
            </a:r>
          </a:p>
        </p:txBody>
      </p:sp>
    </p:spTree>
    <p:extLst>
      <p:ext uri="{BB962C8B-B14F-4D97-AF65-F5344CB8AC3E}">
        <p14:creationId xmlns:p14="http://schemas.microsoft.com/office/powerpoint/2010/main" val="1015496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963857-362A-9629-E0A4-6D14548422AB}"/>
              </a:ext>
            </a:extLst>
          </p:cNvPr>
          <p:cNvSpPr txBox="1"/>
          <p:nvPr/>
        </p:nvSpPr>
        <p:spPr>
          <a:xfrm>
            <a:off x="631885" y="2251115"/>
            <a:ext cx="7933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createElement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사용해서 새로운 이미지 노드를 만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들기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3A33E-9AB4-DE88-4A5B-84DFF62DED17}"/>
              </a:ext>
            </a:extLst>
          </p:cNvPr>
          <p:cNvSpPr txBox="1"/>
          <p:nvPr/>
        </p:nvSpPr>
        <p:spPr>
          <a:xfrm>
            <a:off x="699364" y="2729181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EA569-5316-00D8-77E7-20FA570BEE1B}"/>
              </a:ext>
            </a:extLst>
          </p:cNvPr>
          <p:cNvSpPr txBox="1"/>
          <p:nvPr/>
        </p:nvSpPr>
        <p:spPr>
          <a:xfrm>
            <a:off x="631885" y="1417711"/>
            <a:ext cx="90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브라우저에 </a:t>
            </a:r>
            <a:r>
              <a:rPr lang="en-US" altLang="ko-KR" sz="1600" dirty="0"/>
              <a:t>07\nodelist.html </a:t>
            </a:r>
            <a:r>
              <a:rPr lang="ko-KR" altLang="en-US" sz="1600" dirty="0"/>
              <a:t>문서를 열고</a:t>
            </a:r>
            <a:r>
              <a:rPr lang="en-US" altLang="ko-KR" sz="1600" dirty="0"/>
              <a:t>, </a:t>
            </a:r>
            <a:r>
              <a:rPr lang="ko-KR" altLang="en-US" sz="1600" dirty="0"/>
              <a:t>콘솔 창에서 새로운 이미지 추가하기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AF9171-5F40-41AC-BAEF-711C8A4DAA6E}"/>
              </a:ext>
            </a:extLst>
          </p:cNvPr>
          <p:cNvGrpSpPr/>
          <p:nvPr/>
        </p:nvGrpSpPr>
        <p:grpSpPr>
          <a:xfrm>
            <a:off x="2943498" y="3608380"/>
            <a:ext cx="1199626" cy="629174"/>
            <a:chOff x="4420999" y="805343"/>
            <a:chExt cx="1199626" cy="6291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CABC36-A1B7-D09E-B283-BB36790D092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2C7BD-DB50-CA36-0EBB-6025D744321B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E34486-E73B-9A20-B499-80BFAA9E548A}"/>
              </a:ext>
            </a:extLst>
          </p:cNvPr>
          <p:cNvGrpSpPr/>
          <p:nvPr/>
        </p:nvGrpSpPr>
        <p:grpSpPr>
          <a:xfrm>
            <a:off x="705317" y="4833409"/>
            <a:ext cx="1138462" cy="629174"/>
            <a:chOff x="4420999" y="805343"/>
            <a:chExt cx="1199626" cy="6291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2C58BA-CBDD-BC49-E951-9DABC96C187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C1CF76-3CCF-16C1-10E6-87E5A25BE01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A8B8B1-8850-FBCC-397A-BBE08592C372}"/>
              </a:ext>
            </a:extLst>
          </p:cNvPr>
          <p:cNvGrpSpPr/>
          <p:nvPr/>
        </p:nvGrpSpPr>
        <p:grpSpPr>
          <a:xfrm>
            <a:off x="786939" y="5831338"/>
            <a:ext cx="975218" cy="726412"/>
            <a:chOff x="4420999" y="805343"/>
            <a:chExt cx="1199626" cy="72641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02B5D9-0053-F2D3-C913-010A7E99F49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8C48B2-6B46-44EB-CB1A-FEEBD9AC96B3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3AA33B-A365-6795-C1B4-AFC37B7A63D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274548" y="5462583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53B9A10-D0BB-66BE-6B43-88F3705FBEF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2111003" y="3401100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4E5C0D-65D8-F5BF-955D-FCE1295CCA26}"/>
              </a:ext>
            </a:extLst>
          </p:cNvPr>
          <p:cNvGrpSpPr/>
          <p:nvPr/>
        </p:nvGrpSpPr>
        <p:grpSpPr>
          <a:xfrm>
            <a:off x="2011023" y="4833409"/>
            <a:ext cx="1138462" cy="629174"/>
            <a:chOff x="4420999" y="805343"/>
            <a:chExt cx="1199626" cy="62917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B96E3-B5AA-3EF6-411E-3271008E6AE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element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A94170-1DEC-D90C-0E13-8DF4688D5287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00CE7B-0F9C-5281-68C0-A5F7458E1154}"/>
              </a:ext>
            </a:extLst>
          </p:cNvPr>
          <p:cNvGrpSpPr/>
          <p:nvPr/>
        </p:nvGrpSpPr>
        <p:grpSpPr>
          <a:xfrm>
            <a:off x="3382186" y="4833409"/>
            <a:ext cx="1138462" cy="629174"/>
            <a:chOff x="4420999" y="805343"/>
            <a:chExt cx="1199626" cy="62917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6B76EA-743D-C9A5-968A-5225A2D37F4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A2715A-C394-A0BF-49F1-439B6FCEB8F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798AEE-1AC9-47EA-128D-1027D7F752FC}"/>
              </a:ext>
            </a:extLst>
          </p:cNvPr>
          <p:cNvCxnSpPr>
            <a:cxnSpLocks/>
          </p:cNvCxnSpPr>
          <p:nvPr/>
        </p:nvCxnSpPr>
        <p:spPr>
          <a:xfrm>
            <a:off x="2529999" y="5462583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66C3803-044F-ECEF-128A-C623D1B019C1}"/>
              </a:ext>
            </a:extLst>
          </p:cNvPr>
          <p:cNvCxnSpPr>
            <a:cxnSpLocks/>
          </p:cNvCxnSpPr>
          <p:nvPr/>
        </p:nvCxnSpPr>
        <p:spPr>
          <a:xfrm>
            <a:off x="3911124" y="5462583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7B8A04C-9681-1DCC-02BF-B4EB28286CDF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3449437" y="4331428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DC3232-9B0C-0B98-0CD0-EAD3B702B681}"/>
              </a:ext>
            </a:extLst>
          </p:cNvPr>
          <p:cNvGrpSpPr/>
          <p:nvPr/>
        </p:nvGrpSpPr>
        <p:grpSpPr>
          <a:xfrm>
            <a:off x="2096421" y="5831338"/>
            <a:ext cx="975218" cy="491521"/>
            <a:chOff x="4420999" y="805343"/>
            <a:chExt cx="1199626" cy="6036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AFAD2C-8746-1D38-0515-941D3472819B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863997-1057-26BA-1058-07981E100995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4C9FD6-1972-D8B1-6EDD-A07E96D902DC}"/>
              </a:ext>
            </a:extLst>
          </p:cNvPr>
          <p:cNvGrpSpPr/>
          <p:nvPr/>
        </p:nvGrpSpPr>
        <p:grpSpPr>
          <a:xfrm>
            <a:off x="3422309" y="5831338"/>
            <a:ext cx="975218" cy="491521"/>
            <a:chOff x="4420999" y="805343"/>
            <a:chExt cx="1199626" cy="49152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C0F399-2BAD-CB82-73C4-42070D253B39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A968C0-FDB2-4928-D204-101E80CBEA92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9A5726-9FDF-7761-0DEA-CC9918F743AA}"/>
              </a:ext>
            </a:extLst>
          </p:cNvPr>
          <p:cNvGrpSpPr/>
          <p:nvPr/>
        </p:nvGrpSpPr>
        <p:grpSpPr>
          <a:xfrm>
            <a:off x="4763311" y="4833409"/>
            <a:ext cx="1138462" cy="629174"/>
            <a:chOff x="4420999" y="805343"/>
            <a:chExt cx="1199626" cy="6291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AA26D80-2E7D-7D55-0C1A-36F503936DE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DBFDDA-1F69-5C28-3704-4E0E32D47F1B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4829C5-258F-2AFF-6026-CF3ED3BE1DFA}"/>
              </a:ext>
            </a:extLst>
          </p:cNvPr>
          <p:cNvCxnSpPr>
            <a:cxnSpLocks/>
          </p:cNvCxnSpPr>
          <p:nvPr/>
        </p:nvCxnSpPr>
        <p:spPr>
          <a:xfrm>
            <a:off x="5292249" y="5462583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8D32A6-19D8-4E58-005A-E55F8020B83C}"/>
              </a:ext>
            </a:extLst>
          </p:cNvPr>
          <p:cNvGrpSpPr/>
          <p:nvPr/>
        </p:nvGrpSpPr>
        <p:grpSpPr>
          <a:xfrm>
            <a:off x="4803434" y="5831338"/>
            <a:ext cx="975218" cy="491521"/>
            <a:chOff x="4420999" y="805343"/>
            <a:chExt cx="1199626" cy="4915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326870F-C5FA-3337-930F-FF05966356F9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4D5BD92-0997-7C90-B531-336F32294146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D88816B-BE80-5DBA-C4C8-82BA160320DF}"/>
              </a:ext>
            </a:extLst>
          </p:cNvPr>
          <p:cNvCxnSpPr>
            <a:stCxn id="9" idx="2"/>
            <a:endCxn id="34" idx="0"/>
          </p:cNvCxnSpPr>
          <p:nvPr/>
        </p:nvCxnSpPr>
        <p:spPr>
          <a:xfrm rot="16200000" flipH="1">
            <a:off x="4139999" y="3640865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981E6B4-D584-1D2E-4100-F5B22D99F19F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rot="5400000">
            <a:off x="2763856" y="4053953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9E392A-A082-F058-3680-7CFB2760B2D5}"/>
              </a:ext>
            </a:extLst>
          </p:cNvPr>
          <p:cNvGrpSpPr/>
          <p:nvPr/>
        </p:nvGrpSpPr>
        <p:grpSpPr>
          <a:xfrm>
            <a:off x="7104417" y="5645066"/>
            <a:ext cx="1138462" cy="629174"/>
            <a:chOff x="4420999" y="805343"/>
            <a:chExt cx="1199626" cy="62917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C07F9D3-BA61-C886-0366-DDEB6BC8C62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8764EB-939D-EBEB-CB7D-C435F3D8C0B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51E96B-C6FF-DEEB-BF85-327CC9EFA6C2}"/>
              </a:ext>
            </a:extLst>
          </p:cNvPr>
          <p:cNvSpPr txBox="1"/>
          <p:nvPr/>
        </p:nvSpPr>
        <p:spPr>
          <a:xfrm>
            <a:off x="306648" y="319086"/>
            <a:ext cx="9218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 노드 만들기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createElement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726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963857-362A-9629-E0A4-6D14548422AB}"/>
              </a:ext>
            </a:extLst>
          </p:cNvPr>
          <p:cNvSpPr txBox="1"/>
          <p:nvPr/>
        </p:nvSpPr>
        <p:spPr>
          <a:xfrm>
            <a:off x="879565" y="1454769"/>
            <a:ext cx="956201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추가하려면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setAttributeNode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setAttribute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kern="1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다른 메서드이므로 꼭 구별해서 사용하세요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3A33E-9AB4-DE88-4A5B-84DFF62DED17}"/>
              </a:ext>
            </a:extLst>
          </p:cNvPr>
          <p:cNvSpPr txBox="1"/>
          <p:nvPr/>
        </p:nvSpPr>
        <p:spPr>
          <a:xfrm>
            <a:off x="818605" y="3970202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newImg.setAttributeNode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792D9-2491-E856-12EB-D8656FBA2030}"/>
              </a:ext>
            </a:extLst>
          </p:cNvPr>
          <p:cNvSpPr txBox="1"/>
          <p:nvPr/>
        </p:nvSpPr>
        <p:spPr>
          <a:xfrm>
            <a:off x="879565" y="2636153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setAttributeNode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속성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CE810-9EED-3331-6A60-944AB3CC4E08}"/>
              </a:ext>
            </a:extLst>
          </p:cNvPr>
          <p:cNvSpPr txBox="1"/>
          <p:nvPr/>
        </p:nvSpPr>
        <p:spPr>
          <a:xfrm>
            <a:off x="818605" y="3544740"/>
            <a:ext cx="542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입력하기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D761-9248-C7AA-604E-DCA3F97F7AE0}"/>
              </a:ext>
            </a:extLst>
          </p:cNvPr>
          <p:cNvSpPr txBox="1"/>
          <p:nvPr/>
        </p:nvSpPr>
        <p:spPr>
          <a:xfrm>
            <a:off x="306647" y="319086"/>
            <a:ext cx="9517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 노드 연결하기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setAttributeNode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762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788454-EC39-94D7-94D6-FC757AB8A61F}"/>
              </a:ext>
            </a:extLst>
          </p:cNvPr>
          <p:cNvGrpSpPr/>
          <p:nvPr/>
        </p:nvGrpSpPr>
        <p:grpSpPr>
          <a:xfrm>
            <a:off x="7854156" y="4666276"/>
            <a:ext cx="1624537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F7CDE2-389B-CE18-637F-F1BEFE0F2D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attribute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E91DDE-A86E-E0B2-7B50-BD4BF439E946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src</a:t>
              </a:r>
              <a:r>
                <a:rPr lang="en-US" altLang="ko-KR" sz="1100" dirty="0">
                  <a:solidFill>
                    <a:schemeClr val="tx1"/>
                  </a:solidFill>
                </a:rPr>
                <a:t>=“images/wall.jpg”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0226CF5-07AB-515A-55DA-5C538D477038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8666425" y="4123627"/>
            <a:ext cx="0" cy="5426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DF5B0-FC2C-6997-F75B-B09C5366592E}"/>
              </a:ext>
            </a:extLst>
          </p:cNvPr>
          <p:cNvSpPr txBox="1"/>
          <p:nvPr/>
        </p:nvSpPr>
        <p:spPr>
          <a:xfrm>
            <a:off x="8694055" y="4241063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setAttributeNode</a:t>
            </a:r>
            <a:r>
              <a:rPr lang="en-US" altLang="ko-KR" sz="1400" dirty="0">
                <a:solidFill>
                  <a:srgbClr val="C00000"/>
                </a:solidFill>
              </a:rPr>
              <a:t>()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5791B-F910-4311-88B7-6AC37823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4A5DB-0608-4709-B659-ADE441BB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28" y="1912590"/>
            <a:ext cx="9508126" cy="2135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CC003-1CB0-5A5B-528A-07A80E134C2F}"/>
              </a:ext>
            </a:extLst>
          </p:cNvPr>
          <p:cNvSpPr txBox="1"/>
          <p:nvPr/>
        </p:nvSpPr>
        <p:spPr>
          <a:xfrm>
            <a:off x="306647" y="319086"/>
            <a:ext cx="4461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트리의 노드</a:t>
            </a:r>
          </a:p>
        </p:txBody>
      </p:sp>
    </p:spTree>
    <p:extLst>
      <p:ext uri="{BB962C8B-B14F-4D97-AF65-F5344CB8AC3E}">
        <p14:creationId xmlns:p14="http://schemas.microsoft.com/office/powerpoint/2010/main" val="152057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노드 이동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61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838199" y="1698449"/>
            <a:ext cx="989076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요소에 속성 노드가 연결되었지만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요소는 아직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연결되지 않은 상태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appendChi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ld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사용해서 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원하는 위치에 연결한다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7E33-A04D-43C4-F2E8-874CDFA53AEF}"/>
              </a:ext>
            </a:extLst>
          </p:cNvPr>
          <p:cNvSpPr txBox="1"/>
          <p:nvPr/>
        </p:nvSpPr>
        <p:spPr>
          <a:xfrm>
            <a:off x="775063" y="3429000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document.body.appendChild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8A4C3-68D0-54FE-6469-AB5882F10EB5}"/>
              </a:ext>
            </a:extLst>
          </p:cNvPr>
          <p:cNvSpPr txBox="1"/>
          <p:nvPr/>
        </p:nvSpPr>
        <p:spPr>
          <a:xfrm>
            <a:off x="775063" y="285525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</a:t>
            </a:r>
            <a:r>
              <a:rPr lang="ko-KR" altLang="ko-KR" sz="1600" kern="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창에 입력</a:t>
            </a:r>
            <a:r>
              <a:rPr lang="ko-KR" altLang="en-US" sz="1600" kern="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2A6CF-0D00-D118-F304-EB4B4C6F1862}"/>
              </a:ext>
            </a:extLst>
          </p:cNvPr>
          <p:cNvSpPr txBox="1"/>
          <p:nvPr/>
        </p:nvSpPr>
        <p:spPr>
          <a:xfrm>
            <a:off x="306648" y="319086"/>
            <a:ext cx="9457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자식 노드 연결하기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appendChild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929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788454-EC39-94D7-94D6-FC757AB8A61F}"/>
              </a:ext>
            </a:extLst>
          </p:cNvPr>
          <p:cNvGrpSpPr/>
          <p:nvPr/>
        </p:nvGrpSpPr>
        <p:grpSpPr>
          <a:xfrm>
            <a:off x="7854156" y="4666276"/>
            <a:ext cx="1624537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F7CDE2-389B-CE18-637F-F1BEFE0F2D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attribute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E91DDE-A86E-E0B2-7B50-BD4BF439E946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src</a:t>
              </a:r>
              <a:r>
                <a:rPr lang="en-US" altLang="ko-KR" sz="1100" dirty="0">
                  <a:solidFill>
                    <a:schemeClr val="tx1"/>
                  </a:solidFill>
                </a:rPr>
                <a:t>=“images/wall.jpg”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0226CF5-07AB-515A-55DA-5C538D477038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8666425" y="4123627"/>
            <a:ext cx="0" cy="5426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DF5B0-FC2C-6997-F75B-B09C5366592E}"/>
              </a:ext>
            </a:extLst>
          </p:cNvPr>
          <p:cNvSpPr txBox="1"/>
          <p:nvPr/>
        </p:nvSpPr>
        <p:spPr>
          <a:xfrm>
            <a:off x="8694055" y="4241063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setAttributeNode</a:t>
            </a:r>
            <a:r>
              <a:rPr lang="en-US" altLang="ko-KR" sz="1400" dirty="0">
                <a:solidFill>
                  <a:srgbClr val="C00000"/>
                </a:solidFill>
              </a:rPr>
              <a:t>()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4CA232F-A495-FE5C-246D-F3FB916FBED2}"/>
              </a:ext>
            </a:extLst>
          </p:cNvPr>
          <p:cNvCxnSpPr>
            <a:stCxn id="5" idx="3"/>
            <a:endCxn id="39" idx="0"/>
          </p:cNvCxnSpPr>
          <p:nvPr/>
        </p:nvCxnSpPr>
        <p:spPr>
          <a:xfrm>
            <a:off x="5135901" y="1889800"/>
            <a:ext cx="3530524" cy="1604653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C80CC4-F3BD-9B3C-287B-F715100E488E}"/>
              </a:ext>
            </a:extLst>
          </p:cNvPr>
          <p:cNvSpPr txBox="1"/>
          <p:nvPr/>
        </p:nvSpPr>
        <p:spPr>
          <a:xfrm>
            <a:off x="8858131" y="254693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appendChild</a:t>
            </a:r>
            <a:r>
              <a:rPr lang="en-US" altLang="ko-KR" sz="1400" dirty="0">
                <a:solidFill>
                  <a:srgbClr val="C00000"/>
                </a:solidFill>
              </a:rPr>
              <a:t>()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0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57DCC-D86D-E379-860D-F705FBED2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4"/>
          <a:stretch/>
        </p:blipFill>
        <p:spPr bwMode="auto">
          <a:xfrm>
            <a:off x="1281973" y="1220333"/>
            <a:ext cx="3821249" cy="4805202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72C412-606F-37BD-C119-6426FCF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3" r="23421" b="20224"/>
          <a:stretch/>
        </p:blipFill>
        <p:spPr bwMode="auto">
          <a:xfrm>
            <a:off x="5911532" y="2844300"/>
            <a:ext cx="4475856" cy="2285048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339895-B117-8F86-6FE3-59FA422D57CB}"/>
              </a:ext>
            </a:extLst>
          </p:cNvPr>
          <p:cNvSpPr/>
          <p:nvPr/>
        </p:nvSpPr>
        <p:spPr>
          <a:xfrm>
            <a:off x="6096000" y="4476206"/>
            <a:ext cx="2438400" cy="209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49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24F70-9FA1-D3AD-906B-E2EA674BD0BE}"/>
              </a:ext>
            </a:extLst>
          </p:cNvPr>
          <p:cNvSpPr txBox="1"/>
          <p:nvPr/>
        </p:nvSpPr>
        <p:spPr>
          <a:xfrm>
            <a:off x="838200" y="1576251"/>
            <a:ext cx="963821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지금까지 살펴본 방법은</a:t>
            </a:r>
            <a:r>
              <a:rPr lang="en-US" altLang="ko-KR" sz="1600" dirty="0"/>
              <a:t>, </a:t>
            </a:r>
            <a:r>
              <a:rPr lang="ko-KR" altLang="en-US" sz="1600" dirty="0"/>
              <a:t>새로 만든 요소를 부모 노드의 맨 마지막에 자식 노드로 추가하는 것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insertBefore</a:t>
            </a:r>
            <a:r>
              <a:rPr lang="en-US" altLang="ko-KR" sz="1600" dirty="0"/>
              <a:t>() </a:t>
            </a:r>
            <a:r>
              <a:rPr lang="ko-KR" altLang="en-US" sz="1600" dirty="0"/>
              <a:t>를 사용하면 특정 노드 앞에 새 요소를 추가할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BE11B-EF7F-92BA-DA4C-0E2EFFE6A8F5}"/>
              </a:ext>
            </a:extLst>
          </p:cNvPr>
          <p:cNvSpPr txBox="1"/>
          <p:nvPr/>
        </p:nvSpPr>
        <p:spPr>
          <a:xfrm>
            <a:off x="916577" y="2717148"/>
            <a:ext cx="4334691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insertBefore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87EED-D1D1-9A45-D486-C3CB1A0E3C94}"/>
              </a:ext>
            </a:extLst>
          </p:cNvPr>
          <p:cNvSpPr txBox="1"/>
          <p:nvPr/>
        </p:nvSpPr>
        <p:spPr>
          <a:xfrm>
            <a:off x="1001487" y="3617633"/>
            <a:ext cx="1863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07\nodelist.html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4BD72-BCBA-7009-1724-A44EA1933DD3}"/>
              </a:ext>
            </a:extLst>
          </p:cNvPr>
          <p:cNvSpPr txBox="1"/>
          <p:nvPr/>
        </p:nvSpPr>
        <p:spPr>
          <a:xfrm>
            <a:off x="1001487" y="4174237"/>
            <a:ext cx="6096000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&lt;h1&gt;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 리스트 살펴보기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&lt;p&gt;HTML&lt;/p&gt;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&lt;p&gt;CSS&lt;/p&gt;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657E1935-EFC7-F4F3-E137-A3A3FB11BA0D}"/>
              </a:ext>
            </a:extLst>
          </p:cNvPr>
          <p:cNvSpPr/>
          <p:nvPr/>
        </p:nvSpPr>
        <p:spPr>
          <a:xfrm>
            <a:off x="3335382" y="4663708"/>
            <a:ext cx="3126378" cy="375901"/>
          </a:xfrm>
          <a:prstGeom prst="wedgeRectCallout">
            <a:avLst>
              <a:gd name="adj1" fmla="val -88206"/>
              <a:gd name="adj2" fmla="val -57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65237-279D-DE2F-7452-23BFAC6BADBA}"/>
              </a:ext>
            </a:extLst>
          </p:cNvPr>
          <p:cNvSpPr txBox="1"/>
          <p:nvPr/>
        </p:nvSpPr>
        <p:spPr>
          <a:xfrm>
            <a:off x="3428457" y="4701055"/>
            <a:ext cx="2940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여기에 새로운 </a:t>
            </a:r>
            <a:r>
              <a:rPr lang="en-US" altLang="ko-KR" sz="1600" dirty="0">
                <a:solidFill>
                  <a:schemeClr val="bg1"/>
                </a:solidFill>
              </a:rPr>
              <a:t>p </a:t>
            </a:r>
            <a:r>
              <a:rPr lang="ko-KR" altLang="en-US" sz="1600" dirty="0">
                <a:solidFill>
                  <a:schemeClr val="bg1"/>
                </a:solidFill>
              </a:rPr>
              <a:t>요소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B3047-CC43-7344-BC85-69725A09440A}"/>
              </a:ext>
            </a:extLst>
          </p:cNvPr>
          <p:cNvSpPr txBox="1"/>
          <p:nvPr/>
        </p:nvSpPr>
        <p:spPr>
          <a:xfrm>
            <a:off x="306647" y="319086"/>
            <a:ext cx="9310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 노드 앞에 추가하기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insertBefore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036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24F70-9FA1-D3AD-906B-E2EA674BD0BE}"/>
              </a:ext>
            </a:extLst>
          </p:cNvPr>
          <p:cNvSpPr txBox="1"/>
          <p:nvPr/>
        </p:nvSpPr>
        <p:spPr>
          <a:xfrm>
            <a:off x="838200" y="1330891"/>
            <a:ext cx="96382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 입력하기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6EF94-A29E-936F-9F17-5F153D3E92E0}"/>
              </a:ext>
            </a:extLst>
          </p:cNvPr>
          <p:cNvSpPr txBox="1"/>
          <p:nvPr/>
        </p:nvSpPr>
        <p:spPr>
          <a:xfrm>
            <a:off x="899161" y="1912650"/>
            <a:ext cx="7217228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("p")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tsTextNode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document.createTextNode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("Typescript")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tsNode.appendChild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tsTextNode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43DCC87-948D-1800-BE0E-F31C2DE01CE8}"/>
              </a:ext>
            </a:extLst>
          </p:cNvPr>
          <p:cNvGrpSpPr/>
          <p:nvPr/>
        </p:nvGrpSpPr>
        <p:grpSpPr>
          <a:xfrm>
            <a:off x="6183087" y="2799826"/>
            <a:ext cx="1199626" cy="629174"/>
            <a:chOff x="4420999" y="805343"/>
            <a:chExt cx="1199626" cy="6291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F91429-1848-AD0D-453C-86A2A072BF5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3C199D-5B64-4AAA-B1CC-F839DBDCC569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15F4D8-D329-291F-7BFA-DC3C0248E114}"/>
              </a:ext>
            </a:extLst>
          </p:cNvPr>
          <p:cNvGrpSpPr/>
          <p:nvPr/>
        </p:nvGrpSpPr>
        <p:grpSpPr>
          <a:xfrm>
            <a:off x="3944906" y="4024855"/>
            <a:ext cx="1138462" cy="629174"/>
            <a:chOff x="4420999" y="805343"/>
            <a:chExt cx="1199626" cy="6291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B14F10-8007-9274-A335-B9167E42176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875B00-96E1-2D64-950C-C709442AB28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03F646-B49F-BA3D-F133-E4116D749600}"/>
              </a:ext>
            </a:extLst>
          </p:cNvPr>
          <p:cNvGrpSpPr/>
          <p:nvPr/>
        </p:nvGrpSpPr>
        <p:grpSpPr>
          <a:xfrm>
            <a:off x="4026528" y="5022784"/>
            <a:ext cx="975218" cy="726412"/>
            <a:chOff x="4420999" y="805343"/>
            <a:chExt cx="1199626" cy="7264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E4F066-52B2-AB96-A915-4A406D3128F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26F06FA-3FA7-BAE0-FB5D-1E5FE76F5FF2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1CA1A3-C397-A01A-4C9C-E64C3A910EE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514137" y="4654029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29DF5A5-35A4-0259-66F3-40F22FBEDF9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350592" y="2592546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FD2CAC-DC36-6518-D0AA-DD8696EEBADD}"/>
              </a:ext>
            </a:extLst>
          </p:cNvPr>
          <p:cNvGrpSpPr/>
          <p:nvPr/>
        </p:nvGrpSpPr>
        <p:grpSpPr>
          <a:xfrm>
            <a:off x="5250612" y="4024855"/>
            <a:ext cx="1138462" cy="629174"/>
            <a:chOff x="4420999" y="805343"/>
            <a:chExt cx="1199626" cy="6291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C85EC5-4A7C-FB50-261E-C8CCCBB585C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89F42C-3BA4-B382-CD46-BC6DB5CF13B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27F58E-36B0-77AA-F345-802E0E6598AB}"/>
              </a:ext>
            </a:extLst>
          </p:cNvPr>
          <p:cNvGrpSpPr/>
          <p:nvPr/>
        </p:nvGrpSpPr>
        <p:grpSpPr>
          <a:xfrm>
            <a:off x="6621775" y="4024855"/>
            <a:ext cx="1138462" cy="629174"/>
            <a:chOff x="4420999" y="805343"/>
            <a:chExt cx="1199626" cy="6291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E1A36F-6978-3595-773A-780DC22EE77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86C1F8-0431-C7FA-6A14-C81CB62BEA2C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C1EE3C-1A7E-E0C2-C15F-AD44141BE7DC}"/>
              </a:ext>
            </a:extLst>
          </p:cNvPr>
          <p:cNvCxnSpPr>
            <a:cxnSpLocks/>
          </p:cNvCxnSpPr>
          <p:nvPr/>
        </p:nvCxnSpPr>
        <p:spPr>
          <a:xfrm>
            <a:off x="5769588" y="4654029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BDA97A-F978-5A57-C45B-0269B8C017C1}"/>
              </a:ext>
            </a:extLst>
          </p:cNvPr>
          <p:cNvCxnSpPr>
            <a:cxnSpLocks/>
          </p:cNvCxnSpPr>
          <p:nvPr/>
        </p:nvCxnSpPr>
        <p:spPr>
          <a:xfrm>
            <a:off x="7150713" y="4654029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3AD450B-0FC9-08E0-C88F-12513CF226E7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rot="16200000" flipH="1">
            <a:off x="6689026" y="3522874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0569AF-42BD-4713-F498-C3161BD0F073}"/>
              </a:ext>
            </a:extLst>
          </p:cNvPr>
          <p:cNvGrpSpPr/>
          <p:nvPr/>
        </p:nvGrpSpPr>
        <p:grpSpPr>
          <a:xfrm>
            <a:off x="5336010" y="5022784"/>
            <a:ext cx="975218" cy="491521"/>
            <a:chOff x="4420999" y="805343"/>
            <a:chExt cx="1199626" cy="6036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0EC4B9-2C37-A1A5-9A49-5F6882165F2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289362-BB65-C2BC-FE9E-900257165BBD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9AA5390-42D3-F931-8D48-52B677071930}"/>
              </a:ext>
            </a:extLst>
          </p:cNvPr>
          <p:cNvGrpSpPr/>
          <p:nvPr/>
        </p:nvGrpSpPr>
        <p:grpSpPr>
          <a:xfrm>
            <a:off x="6661898" y="5022784"/>
            <a:ext cx="975218" cy="491521"/>
            <a:chOff x="4420999" y="805343"/>
            <a:chExt cx="1199626" cy="49152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5BADA7-8FE7-EEE9-E3E5-0BE278A5C47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7E8418-DB91-23F4-8C95-9ED6E88695DB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F6B8BA5-BF56-3EF4-7ADB-A7EE1F317A8B}"/>
              </a:ext>
            </a:extLst>
          </p:cNvPr>
          <p:cNvGrpSpPr/>
          <p:nvPr/>
        </p:nvGrpSpPr>
        <p:grpSpPr>
          <a:xfrm>
            <a:off x="8002900" y="4024855"/>
            <a:ext cx="1138462" cy="629174"/>
            <a:chOff x="4420999" y="805343"/>
            <a:chExt cx="1199626" cy="62917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EED242-368E-724E-6478-21935A5DBE3E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8530FA6-061C-12F5-1BAE-55697A60330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3E6A40-2092-3083-FE08-DEAF42C38B27}"/>
              </a:ext>
            </a:extLst>
          </p:cNvPr>
          <p:cNvCxnSpPr>
            <a:cxnSpLocks/>
          </p:cNvCxnSpPr>
          <p:nvPr/>
        </p:nvCxnSpPr>
        <p:spPr>
          <a:xfrm>
            <a:off x="8531838" y="4654029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C420D7-0D5C-0BF4-1D6D-869735D7F503}"/>
              </a:ext>
            </a:extLst>
          </p:cNvPr>
          <p:cNvGrpSpPr/>
          <p:nvPr/>
        </p:nvGrpSpPr>
        <p:grpSpPr>
          <a:xfrm>
            <a:off x="8043023" y="5022784"/>
            <a:ext cx="975218" cy="491521"/>
            <a:chOff x="4420999" y="805343"/>
            <a:chExt cx="1199626" cy="4915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16F7DF-8B6E-929A-1BF6-8216928B473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300653-9895-7F8D-242E-14DCFDE4261D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84E606F-B3B6-B04F-E683-7B0F08E6F357}"/>
              </a:ext>
            </a:extLst>
          </p:cNvPr>
          <p:cNvCxnSpPr>
            <a:stCxn id="6" idx="2"/>
            <a:endCxn id="32" idx="0"/>
          </p:cNvCxnSpPr>
          <p:nvPr/>
        </p:nvCxnSpPr>
        <p:spPr>
          <a:xfrm rot="16200000" flipH="1">
            <a:off x="7379588" y="2832311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87CFF31-5E75-01CD-6547-A5050F92C520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5400000">
            <a:off x="6003445" y="3245399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A1B6F9-2E48-0556-BA8D-223539D366DF}"/>
              </a:ext>
            </a:extLst>
          </p:cNvPr>
          <p:cNvGrpSpPr/>
          <p:nvPr/>
        </p:nvGrpSpPr>
        <p:grpSpPr>
          <a:xfrm>
            <a:off x="10344006" y="4836512"/>
            <a:ext cx="1138462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FBE473B-CEED-E821-4877-858F439D6E30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67F94B-B369-3B13-BB6D-88F4D220FC5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6965D6-94E4-F995-1BD9-DD0920905F7C}"/>
              </a:ext>
            </a:extLst>
          </p:cNvPr>
          <p:cNvGrpSpPr/>
          <p:nvPr/>
        </p:nvGrpSpPr>
        <p:grpSpPr>
          <a:xfrm>
            <a:off x="10344006" y="5908257"/>
            <a:ext cx="1138461" cy="810470"/>
            <a:chOff x="4420999" y="805343"/>
            <a:chExt cx="1199626" cy="6895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FAFF6DF-38C8-70AD-02A7-B9337EA5AC7B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E7105C5-DA8B-019C-7CE0-B16F01DFC0B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A3FA9-A861-1FFC-D32C-5C36497F1C88}"/>
              </a:ext>
            </a:extLst>
          </p:cNvPr>
          <p:cNvCxnSpPr>
            <a:stCxn id="44" idx="0"/>
            <a:endCxn id="42" idx="2"/>
          </p:cNvCxnSpPr>
          <p:nvPr/>
        </p:nvCxnSpPr>
        <p:spPr>
          <a:xfrm flipV="1">
            <a:off x="10913237" y="5465686"/>
            <a:ext cx="0" cy="44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68481A-93DF-F39A-7C33-A98ABD22E030}"/>
              </a:ext>
            </a:extLst>
          </p:cNvPr>
          <p:cNvSpPr txBox="1"/>
          <p:nvPr/>
        </p:nvSpPr>
        <p:spPr>
          <a:xfrm>
            <a:off x="306647" y="319086"/>
            <a:ext cx="9414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 노드 앞에 추가하기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insertBefore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90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43EC9-2B4D-BB25-5E7A-365165DA8AFE}"/>
              </a:ext>
            </a:extLst>
          </p:cNvPr>
          <p:cNvSpPr txBox="1"/>
          <p:nvPr/>
        </p:nvSpPr>
        <p:spPr>
          <a:xfrm>
            <a:off x="838200" y="1576251"/>
            <a:ext cx="963821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/>
              <a:t>기준이 되는 노드를 첫번째 </a:t>
            </a:r>
            <a:r>
              <a:rPr lang="en-US" altLang="ko-KR" sz="1600" dirty="0"/>
              <a:t>p </a:t>
            </a:r>
            <a:r>
              <a:rPr lang="ko-KR" altLang="en-US" sz="1600" dirty="0"/>
              <a:t>노드로 지정하고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/>
              <a:t>insertBefore</a:t>
            </a:r>
            <a:r>
              <a:rPr lang="en-US" altLang="ko-KR" sz="1600" dirty="0"/>
              <a:t>()</a:t>
            </a:r>
            <a:r>
              <a:rPr lang="ko-KR" altLang="en-US" sz="1600" dirty="0"/>
              <a:t>를 사용해 첫번째 </a:t>
            </a:r>
            <a:r>
              <a:rPr lang="en-US" altLang="ko-KR" sz="1600" dirty="0"/>
              <a:t>p </a:t>
            </a:r>
            <a:r>
              <a:rPr lang="ko-KR" altLang="en-US" sz="1600" dirty="0"/>
              <a:t>노드 앞에 새 노드를 추가한다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EB39-BD2A-B777-7CA4-8DAF97C7441F}"/>
              </a:ext>
            </a:extLst>
          </p:cNvPr>
          <p:cNvSpPr txBox="1"/>
          <p:nvPr/>
        </p:nvSpPr>
        <p:spPr>
          <a:xfrm>
            <a:off x="838200" y="2638380"/>
            <a:ext cx="10720251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basisNode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document.querySelectorAll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("p")[0]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 번째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요소를 기준 노드로 정하기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document.body.insertBefore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basisNode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기준 노드 앞에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tsNode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A04D3-05EB-92B7-367A-563745C6251E}"/>
              </a:ext>
            </a:extLst>
          </p:cNvPr>
          <p:cNvSpPr txBox="1"/>
          <p:nvPr/>
        </p:nvSpPr>
        <p:spPr>
          <a:xfrm>
            <a:off x="306647" y="319086"/>
            <a:ext cx="1021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 노드 앞에 추가하기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insertBefore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079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4374963" y="2720560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5746126" y="2720560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4893939" y="3349734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6275064" y="3349734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5108913" y="1514115"/>
            <a:ext cx="633619" cy="17792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4460361" y="3718489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5786249" y="3718489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7127251" y="2720560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7656189" y="3349734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7167374" y="3718489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799476" y="823553"/>
            <a:ext cx="633619" cy="31603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16200000" flipH="1">
            <a:off x="4423332" y="2199697"/>
            <a:ext cx="633619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2918025" y="4210010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element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BBB6C-4CD1-CEF9-EE8C-5D6C8A75E87A}"/>
              </a:ext>
            </a:extLst>
          </p:cNvPr>
          <p:cNvGrpSpPr/>
          <p:nvPr/>
        </p:nvGrpSpPr>
        <p:grpSpPr>
          <a:xfrm>
            <a:off x="2918025" y="5281755"/>
            <a:ext cx="1138461" cy="810470"/>
            <a:chOff x="4420999" y="805343"/>
            <a:chExt cx="1199626" cy="6895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1FEC16-E15C-CF87-B2AA-54F662A505C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73E4C5-B38F-1B27-DB1D-5F427E669A2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292670-3E07-381B-F35C-809E8EBEEBB4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3487256" y="4839184"/>
            <a:ext cx="0" cy="44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B801200-E83D-6B01-7F43-F2FD03CDCEA9}"/>
              </a:ext>
            </a:extLst>
          </p:cNvPr>
          <p:cNvCxnSpPr>
            <a:stCxn id="5" idx="2"/>
            <a:endCxn id="39" idx="0"/>
          </p:cNvCxnSpPr>
          <p:nvPr/>
        </p:nvCxnSpPr>
        <p:spPr>
          <a:xfrm rot="5400000">
            <a:off x="2950138" y="2624059"/>
            <a:ext cx="2123069" cy="1048832"/>
          </a:xfrm>
          <a:prstGeom prst="bentConnector3">
            <a:avLst>
              <a:gd name="adj1" fmla="val 147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6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AE9C95-D402-780D-ACBA-B21CDD141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70"/>
          <a:stretch/>
        </p:blipFill>
        <p:spPr>
          <a:xfrm>
            <a:off x="711926" y="2394517"/>
            <a:ext cx="5262154" cy="29615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FEDD9C6-DBCB-836E-0849-BE5C88304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8" r="26548" b="17315"/>
          <a:stretch/>
        </p:blipFill>
        <p:spPr bwMode="auto">
          <a:xfrm>
            <a:off x="6635885" y="2733040"/>
            <a:ext cx="4159429" cy="2230846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A53A23-5F30-0A71-1F71-825EC2D4A87F}"/>
              </a:ext>
            </a:extLst>
          </p:cNvPr>
          <p:cNvSpPr/>
          <p:nvPr/>
        </p:nvSpPr>
        <p:spPr>
          <a:xfrm>
            <a:off x="6914606" y="3875314"/>
            <a:ext cx="1654628" cy="217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965097-6635-EA09-8404-FDC423CD4111}"/>
              </a:ext>
            </a:extLst>
          </p:cNvPr>
          <p:cNvSpPr/>
          <p:nvPr/>
        </p:nvSpPr>
        <p:spPr>
          <a:xfrm>
            <a:off x="539931" y="3866945"/>
            <a:ext cx="1332412" cy="409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2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이동하기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2B982B0-F888-261A-0822-0E9A943768B8}"/>
              </a:ext>
            </a:extLst>
          </p:cNvPr>
          <p:cNvSpPr txBox="1">
            <a:spLocks/>
          </p:cNvSpPr>
          <p:nvPr/>
        </p:nvSpPr>
        <p:spPr>
          <a:xfrm>
            <a:off x="492458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이동하기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appendChild()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메소드는 문서 객체를 이동할 때도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문서 객체의 부모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(parent)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는 언제나 하나여야 하고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문서 객체를 다른 문서 객체에 추가하면 문서 객체가 이동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 생성하고 추가하기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7-1-8.html)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7B476-6217-EF13-2611-5213C65CD496}"/>
              </a:ext>
            </a:extLst>
          </p:cNvPr>
          <p:cNvGraphicFramePr>
            <a:graphicFrameLocks noGrp="1"/>
          </p:cNvGraphicFramePr>
          <p:nvPr/>
        </p:nvGraphicFramePr>
        <p:xfrm>
          <a:off x="1542674" y="2119895"/>
          <a:ext cx="3200399" cy="3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81F7B5-7F89-5466-5ACE-CA8DD361B154}"/>
              </a:ext>
            </a:extLst>
          </p:cNvPr>
          <p:cNvSpPr txBox="1"/>
          <p:nvPr/>
        </p:nvSpPr>
        <p:spPr>
          <a:xfrm>
            <a:off x="6013773" y="3383313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75E32EDA-D96F-0E56-5AB1-F71A276C3442}"/>
              </a:ext>
            </a:extLst>
          </p:cNvPr>
          <p:cNvCxnSpPr/>
          <p:nvPr/>
        </p:nvCxnSpPr>
        <p:spPr>
          <a:xfrm>
            <a:off x="5480116" y="353720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82839AB-B543-CAA7-FD0C-C97B518217CF}"/>
              </a:ext>
            </a:extLst>
          </p:cNvPr>
          <p:cNvGraphicFramePr>
            <a:graphicFrameLocks noGrp="1"/>
          </p:cNvGraphicFramePr>
          <p:nvPr/>
        </p:nvGraphicFramePr>
        <p:xfrm>
          <a:off x="1542674" y="2720411"/>
          <a:ext cx="605781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header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생성한 태그 조작하기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header.textContent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 동적으로 생성하기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header.setAttribute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('data-custom',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사용자 정의 속성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'white'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header.style.backgroundColor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'black'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h1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태그를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body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태그 아래에 추가하기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document.body.appendChild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(header)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C0567D32-3AB7-7584-CAFA-1191E084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37" y="5090508"/>
            <a:ext cx="406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5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D8CF7-1404-3849-B0A1-B89EE7D30FEA}"/>
              </a:ext>
            </a:extLst>
          </p:cNvPr>
          <p:cNvSpPr txBox="1"/>
          <p:nvPr/>
        </p:nvSpPr>
        <p:spPr>
          <a:xfrm>
            <a:off x="8537725" y="2302197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rgbClr val="0070C0"/>
                </a:solidFill>
              </a:rPr>
              <a:t>실습 파일 </a:t>
            </a:r>
            <a:r>
              <a:rPr kumimoji="1" lang="en-US" altLang="ko-KR" b="1" dirty="0">
                <a:solidFill>
                  <a:srgbClr val="0070C0"/>
                </a:solidFill>
              </a:rPr>
              <a:t>:</a:t>
            </a:r>
            <a:r>
              <a:rPr kumimoji="1" lang="ko-KR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ko-KR" b="1" dirty="0">
                <a:solidFill>
                  <a:srgbClr val="0070C0"/>
                </a:solidFill>
              </a:rPr>
              <a:t>08\dom.html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208C-AF1B-4248-AA8B-CDA2F1433776}"/>
              </a:ext>
            </a:extLst>
          </p:cNvPr>
          <p:cNvSpPr txBox="1"/>
          <p:nvPr/>
        </p:nvSpPr>
        <p:spPr>
          <a:xfrm>
            <a:off x="980902" y="1690688"/>
            <a:ext cx="952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자바스크립트가 웹 문서를 동적으로 다룰 수 있도록 문서에 있는 각 요소를 객체 형태로 처리하는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8E9BCC-BBD1-427A-8137-86315060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8" y="4396401"/>
            <a:ext cx="6388515" cy="5370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BF59D-04D0-4BF8-ACD3-2F6CD170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92" y="2914269"/>
            <a:ext cx="3698895" cy="3376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23E01-D54F-45B2-AE42-48C051D89145}"/>
              </a:ext>
            </a:extLst>
          </p:cNvPr>
          <p:cNvSpPr txBox="1"/>
          <p:nvPr/>
        </p:nvSpPr>
        <p:spPr>
          <a:xfrm>
            <a:off x="372687" y="2914269"/>
            <a:ext cx="5970192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문서에서 특정 부분을 가져와서 </a:t>
            </a:r>
            <a:r>
              <a:rPr lang="en-US" altLang="ko-KR" sz="1600" dirty="0"/>
              <a:t>visibility </a:t>
            </a:r>
            <a:r>
              <a:rPr lang="ko-KR" altLang="en-US" sz="1600" dirty="0"/>
              <a:t>속성 값을 바꾸면</a:t>
            </a:r>
            <a:r>
              <a:rPr lang="en-US" altLang="ko-KR" sz="16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화면에서 사라짐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4C079-7079-42E9-1CDD-9F6A524E1670}"/>
              </a:ext>
            </a:extLst>
          </p:cNvPr>
          <p:cNvSpPr txBox="1"/>
          <p:nvPr/>
        </p:nvSpPr>
        <p:spPr>
          <a:xfrm>
            <a:off x="306647" y="319086"/>
            <a:ext cx="11101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모델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(Document Object Model, DOM)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283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이동하기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627F99A-8404-92E2-70A1-BE5C3E3CD2B2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이동하기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appendChild()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메소드는 문서 객체를 이동할 때도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 이동하기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7-1-9.html)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7CEAFF-B430-BED1-9B96-E02C7103F7B7}"/>
              </a:ext>
            </a:extLst>
          </p:cNvPr>
          <p:cNvGraphicFramePr>
            <a:graphicFrameLocks noGrp="1"/>
          </p:cNvGraphicFramePr>
          <p:nvPr/>
        </p:nvGraphicFramePr>
        <p:xfrm>
          <a:off x="1505690" y="2191420"/>
          <a:ext cx="605781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문서 객체 읽어들이고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('#first')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('#second')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const h1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document.createElement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h1.textContent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이동하는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h1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서로 번갈아가면서 실행하는 함수를 구현합니다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divA.appendChild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(h1)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toSecond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1000)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toSecond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divB.appendChild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(h1)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10000)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toFirst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CB5D57-92F1-0541-78C2-8100EF200740}"/>
              </a:ext>
            </a:extLst>
          </p:cNvPr>
          <p:cNvSpPr txBox="1"/>
          <p:nvPr/>
        </p:nvSpPr>
        <p:spPr>
          <a:xfrm>
            <a:off x="5843107" y="2816009"/>
            <a:ext cx="3680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id </a:t>
            </a:r>
            <a:r>
              <a:rPr lang="ko-KR" altLang="en-US" sz="1400" b="0" dirty="0">
                <a:solidFill>
                  <a:srgbClr val="FF0000"/>
                </a:solidFill>
              </a:rPr>
              <a:t>속성이 </a:t>
            </a:r>
            <a:r>
              <a:rPr lang="en-US" altLang="ko-KR" sz="1400" b="0" dirty="0">
                <a:solidFill>
                  <a:srgbClr val="FF0000"/>
                </a:solidFill>
              </a:rPr>
              <a:t>first</a:t>
            </a:r>
            <a:r>
              <a:rPr lang="ko-KR" altLang="en-US" sz="1400" b="0" dirty="0">
                <a:solidFill>
                  <a:srgbClr val="FF0000"/>
                </a:solidFill>
              </a:rPr>
              <a:t>인 </a:t>
            </a:r>
            <a:r>
              <a:rPr lang="en-US" altLang="ko-KR" sz="1400" b="0" dirty="0">
                <a:solidFill>
                  <a:srgbClr val="FF0000"/>
                </a:solidFill>
              </a:rPr>
              <a:t>div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41A08F57-46C0-9D01-BE61-E5AE33B6712B}"/>
              </a:ext>
            </a:extLst>
          </p:cNvPr>
          <p:cNvCxnSpPr/>
          <p:nvPr/>
        </p:nvCxnSpPr>
        <p:spPr>
          <a:xfrm>
            <a:off x="5357712" y="29991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5E598F-D127-C03E-1941-8614CA6134CF}"/>
              </a:ext>
            </a:extLst>
          </p:cNvPr>
          <p:cNvSpPr txBox="1"/>
          <p:nvPr/>
        </p:nvSpPr>
        <p:spPr>
          <a:xfrm>
            <a:off x="6149528" y="3060856"/>
            <a:ext cx="3192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id </a:t>
            </a:r>
            <a:r>
              <a:rPr lang="ko-KR" altLang="en-US" sz="1400" b="0" dirty="0">
                <a:solidFill>
                  <a:srgbClr val="FF0000"/>
                </a:solidFill>
              </a:rPr>
              <a:t>속성이 </a:t>
            </a:r>
            <a:r>
              <a:rPr lang="en-US" altLang="ko-KR" sz="1400" b="0" dirty="0">
                <a:solidFill>
                  <a:srgbClr val="FF0000"/>
                </a:solidFill>
              </a:rPr>
              <a:t>second</a:t>
            </a:r>
            <a:r>
              <a:rPr lang="ko-KR" altLang="en-US" sz="1400" b="0" dirty="0">
                <a:solidFill>
                  <a:srgbClr val="FF0000"/>
                </a:solidFill>
              </a:rPr>
              <a:t>인 </a:t>
            </a:r>
            <a:r>
              <a:rPr lang="en-US" altLang="ko-KR" sz="1400" b="0" dirty="0">
                <a:solidFill>
                  <a:srgbClr val="FF0000"/>
                </a:solidFill>
              </a:rPr>
              <a:t>div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5F46F-612A-9938-9E7F-329ED3282925}"/>
              </a:ext>
            </a:extLst>
          </p:cNvPr>
          <p:cNvSpPr txBox="1"/>
          <p:nvPr/>
        </p:nvSpPr>
        <p:spPr>
          <a:xfrm>
            <a:off x="5565658" y="3264058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 </a:t>
            </a:r>
            <a:r>
              <a:rPr lang="ko-KR" altLang="en-US" sz="1400" b="0" dirty="0">
                <a:solidFill>
                  <a:srgbClr val="FF0000"/>
                </a:solidFill>
              </a:rPr>
              <a:t>태그를 생성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3EFEC-4F92-E9B0-F99D-58DA1CE81D14}"/>
              </a:ext>
            </a:extLst>
          </p:cNvPr>
          <p:cNvSpPr txBox="1"/>
          <p:nvPr/>
        </p:nvSpPr>
        <p:spPr>
          <a:xfrm>
            <a:off x="4384686" y="4323936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을 </a:t>
            </a:r>
            <a:r>
              <a:rPr lang="en-US" altLang="ko-KR" sz="1400" b="0" dirty="0" err="1">
                <a:solidFill>
                  <a:srgbClr val="FF0000"/>
                </a:solidFill>
              </a:rPr>
              <a:t>divA</a:t>
            </a:r>
            <a:r>
              <a:rPr lang="ko-KR" altLang="en-US" sz="1400" b="0" dirty="0">
                <a:solidFill>
                  <a:srgbClr val="FF0000"/>
                </a:solidFill>
              </a:rPr>
              <a:t>에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90D1-CBEF-4DE1-9BCB-C1B4AB3860AF}"/>
              </a:ext>
            </a:extLst>
          </p:cNvPr>
          <p:cNvSpPr txBox="1"/>
          <p:nvPr/>
        </p:nvSpPr>
        <p:spPr>
          <a:xfrm>
            <a:off x="4702505" y="4559365"/>
            <a:ext cx="2669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1</a:t>
            </a:r>
            <a:r>
              <a:rPr lang="ko-KR" altLang="en-US" sz="1400" b="0" dirty="0">
                <a:solidFill>
                  <a:srgbClr val="FF0000"/>
                </a:solidFill>
              </a:rPr>
              <a:t>초 뒤에 </a:t>
            </a:r>
            <a:r>
              <a:rPr lang="en-US" altLang="ko-KR" sz="1400" b="0" dirty="0" err="1">
                <a:solidFill>
                  <a:srgbClr val="FF0000"/>
                </a:solidFill>
              </a:rPr>
              <a:t>toSecond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25954-EC55-F111-92DF-4CD7306A385B}"/>
              </a:ext>
            </a:extLst>
          </p:cNvPr>
          <p:cNvSpPr txBox="1"/>
          <p:nvPr/>
        </p:nvSpPr>
        <p:spPr>
          <a:xfrm>
            <a:off x="4384686" y="5162091"/>
            <a:ext cx="236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을 </a:t>
            </a:r>
            <a:r>
              <a:rPr lang="en-US" altLang="ko-KR" sz="1400" b="0" dirty="0" err="1">
                <a:solidFill>
                  <a:srgbClr val="FF0000"/>
                </a:solidFill>
              </a:rPr>
              <a:t>divB</a:t>
            </a:r>
            <a:r>
              <a:rPr lang="ko-KR" altLang="en-US" sz="1400" b="0" dirty="0">
                <a:solidFill>
                  <a:srgbClr val="FF0000"/>
                </a:solidFill>
              </a:rPr>
              <a:t>에 추가</a:t>
            </a:r>
            <a:r>
              <a:rPr lang="en-US" altLang="ko-KR" sz="1400" b="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8BB4D-1846-8B37-692F-5956D53AA933}"/>
              </a:ext>
            </a:extLst>
          </p:cNvPr>
          <p:cNvSpPr txBox="1"/>
          <p:nvPr/>
        </p:nvSpPr>
        <p:spPr>
          <a:xfrm>
            <a:off x="4780713" y="5405824"/>
            <a:ext cx="2669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초 뒤에 </a:t>
            </a:r>
            <a:r>
              <a:rPr lang="en-US" altLang="ko-KR" sz="1400" b="0" dirty="0" err="1">
                <a:solidFill>
                  <a:srgbClr val="FF0000"/>
                </a:solidFill>
              </a:rPr>
              <a:t>toFirst</a:t>
            </a:r>
            <a:r>
              <a:rPr lang="en-US" altLang="ko-KR" sz="1400" b="0" dirty="0">
                <a:solidFill>
                  <a:srgbClr val="FF0000"/>
                </a:solidFill>
              </a:rPr>
              <a:t> </a:t>
            </a:r>
            <a:r>
              <a:rPr lang="ko-KR" altLang="en-US" sz="1400" b="0" dirty="0">
                <a:solidFill>
                  <a:srgbClr val="FF0000"/>
                </a:solidFill>
              </a:rPr>
              <a:t>함수를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889FE9AB-2A01-7A39-1EDE-3DF73490A64D}"/>
              </a:ext>
            </a:extLst>
          </p:cNvPr>
          <p:cNvCxnSpPr/>
          <p:nvPr/>
        </p:nvCxnSpPr>
        <p:spPr>
          <a:xfrm>
            <a:off x="4156086" y="555971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20">
            <a:extLst>
              <a:ext uri="{FF2B5EF4-FFF2-40B4-BE49-F238E27FC236}">
                <a16:creationId xmlns:a16="http://schemas.microsoft.com/office/drawing/2014/main" id="{47DE33E1-C924-F85A-978C-1944507BD2B2}"/>
              </a:ext>
            </a:extLst>
          </p:cNvPr>
          <p:cNvCxnSpPr/>
          <p:nvPr/>
        </p:nvCxnSpPr>
        <p:spPr>
          <a:xfrm>
            <a:off x="3811374" y="533049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21">
            <a:extLst>
              <a:ext uri="{FF2B5EF4-FFF2-40B4-BE49-F238E27FC236}">
                <a16:creationId xmlns:a16="http://schemas.microsoft.com/office/drawing/2014/main" id="{2866B19C-968B-70EB-C565-D895AB8DBDFD}"/>
              </a:ext>
            </a:extLst>
          </p:cNvPr>
          <p:cNvCxnSpPr/>
          <p:nvPr/>
        </p:nvCxnSpPr>
        <p:spPr>
          <a:xfrm>
            <a:off x="4268574" y="472423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22">
            <a:extLst>
              <a:ext uri="{FF2B5EF4-FFF2-40B4-BE49-F238E27FC236}">
                <a16:creationId xmlns:a16="http://schemas.microsoft.com/office/drawing/2014/main" id="{983E8E6D-E465-F4BB-92A3-C6709CCACDD7}"/>
              </a:ext>
            </a:extLst>
          </p:cNvPr>
          <p:cNvCxnSpPr/>
          <p:nvPr/>
        </p:nvCxnSpPr>
        <p:spPr>
          <a:xfrm>
            <a:off x="3811374" y="44996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23">
            <a:extLst>
              <a:ext uri="{FF2B5EF4-FFF2-40B4-BE49-F238E27FC236}">
                <a16:creationId xmlns:a16="http://schemas.microsoft.com/office/drawing/2014/main" id="{87E63132-FA3A-B8F7-3CFE-295062DAE6B1}"/>
              </a:ext>
            </a:extLst>
          </p:cNvPr>
          <p:cNvCxnSpPr/>
          <p:nvPr/>
        </p:nvCxnSpPr>
        <p:spPr>
          <a:xfrm>
            <a:off x="5108458" y="3417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24">
            <a:extLst>
              <a:ext uri="{FF2B5EF4-FFF2-40B4-BE49-F238E27FC236}">
                <a16:creationId xmlns:a16="http://schemas.microsoft.com/office/drawing/2014/main" id="{4D52E197-9A9F-1883-1972-25B37F3B0858}"/>
              </a:ext>
            </a:extLst>
          </p:cNvPr>
          <p:cNvCxnSpPr/>
          <p:nvPr/>
        </p:nvCxnSpPr>
        <p:spPr>
          <a:xfrm>
            <a:off x="5614507" y="32147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4618A1-6DBF-3396-5314-5E2CA4B63879}"/>
              </a:ext>
            </a:extLst>
          </p:cNvPr>
          <p:cNvSpPr txBox="1"/>
          <p:nvPr/>
        </p:nvSpPr>
        <p:spPr>
          <a:xfrm>
            <a:off x="5337058" y="6392610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886763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이동하기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9238F98-0274-F6D7-0911-DE88068A922E}"/>
              </a:ext>
            </a:extLst>
          </p:cNvPr>
          <p:cNvSpPr txBox="1">
            <a:spLocks/>
          </p:cNvSpPr>
          <p:nvPr/>
        </p:nvSpPr>
        <p:spPr>
          <a:xfrm>
            <a:off x="455474" y="11905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이동하기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appendChild()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메소드는 문서 객체를 이동할 때도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 이동하기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7-1-9.html)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0B2932-88F4-4280-4717-B1E2E6427C2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465134"/>
          <a:ext cx="6057817" cy="228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81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287745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&lt;div id="first"&gt;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첫 번째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div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 내부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&lt;div id="second"&gt;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두 번째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div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태그 내부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&lt;/div&gt;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F06105-C8C1-7968-A4B4-85E53992153E}"/>
              </a:ext>
            </a:extLst>
          </p:cNvPr>
          <p:cNvSpPr txBox="1"/>
          <p:nvPr/>
        </p:nvSpPr>
        <p:spPr>
          <a:xfrm>
            <a:off x="1362935" y="2354472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C693771-73BD-EE98-B51F-FC579A78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69" y="2785382"/>
            <a:ext cx="2497731" cy="31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노드 삭제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0B7C76-E79B-5661-A444-C842395E9554}"/>
              </a:ext>
            </a:extLst>
          </p:cNvPr>
          <p:cNvSpPr txBox="1"/>
          <p:nvPr/>
        </p:nvSpPr>
        <p:spPr>
          <a:xfrm>
            <a:off x="838200" y="133162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remove()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삭제하려는 요소에서 사용하는 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B2B9D-706D-A1CC-FDA9-12F6151FFC54}"/>
              </a:ext>
            </a:extLst>
          </p:cNvPr>
          <p:cNvSpPr txBox="1"/>
          <p:nvPr/>
        </p:nvSpPr>
        <p:spPr>
          <a:xfrm>
            <a:off x="949234" y="1879112"/>
            <a:ext cx="323958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.remove()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A591D-C074-EDB4-322C-B0A46EA46DDE}"/>
              </a:ext>
            </a:extLst>
          </p:cNvPr>
          <p:cNvSpPr txBox="1"/>
          <p:nvPr/>
        </p:nvSpPr>
        <p:spPr>
          <a:xfrm>
            <a:off x="969711" y="2587158"/>
            <a:ext cx="639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07\nodelist-2.html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3724A-5E58-1E64-44F9-2C92CD8B5201}"/>
              </a:ext>
            </a:extLst>
          </p:cNvPr>
          <p:cNvSpPr txBox="1"/>
          <p:nvPr/>
        </p:nvSpPr>
        <p:spPr>
          <a:xfrm>
            <a:off x="838200" y="3027815"/>
            <a:ext cx="4883331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&lt;h1&gt;Web Programming&lt;/h1&gt;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&lt;ul id="items"&gt;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&lt;li&gt;HTML&lt;/li&gt;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&lt;li&gt;CSS&lt;/li&gt;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&lt;li&gt;Javascript&lt;/li&gt;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&lt;/ul&gt;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D8122E-7719-C58F-B917-B5467D9CAB8E}"/>
              </a:ext>
            </a:extLst>
          </p:cNvPr>
          <p:cNvSpPr/>
          <p:nvPr/>
        </p:nvSpPr>
        <p:spPr>
          <a:xfrm>
            <a:off x="969711" y="3027815"/>
            <a:ext cx="3091542" cy="497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36F1C-4F17-EB8A-9313-055DF74B4A09}"/>
              </a:ext>
            </a:extLst>
          </p:cNvPr>
          <p:cNvSpPr txBox="1"/>
          <p:nvPr/>
        </p:nvSpPr>
        <p:spPr>
          <a:xfrm>
            <a:off x="3270710" y="3548828"/>
            <a:ext cx="18293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이 부분을 없애려면</a:t>
            </a:r>
            <a:r>
              <a:rPr lang="en-US" altLang="ko-KR" sz="1400" dirty="0">
                <a:solidFill>
                  <a:srgbClr val="C00000"/>
                </a:solidFill>
              </a:rPr>
              <a:t>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14A5E-9D3F-5C25-E4AE-621BEA96BF2F}"/>
              </a:ext>
            </a:extLst>
          </p:cNvPr>
          <p:cNvSpPr txBox="1"/>
          <p:nvPr/>
        </p:nvSpPr>
        <p:spPr>
          <a:xfrm>
            <a:off x="6298475" y="23942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창에 입력하기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7B4B0-6830-C41C-43E5-E225FFCC8C1E}"/>
              </a:ext>
            </a:extLst>
          </p:cNvPr>
          <p:cNvSpPr txBox="1"/>
          <p:nvPr/>
        </p:nvSpPr>
        <p:spPr>
          <a:xfrm>
            <a:off x="6298475" y="3027815"/>
            <a:ext cx="4808013" cy="8700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heading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("h1")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heading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.remove()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DC5945-AC42-83BD-B779-196317DB8B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9"/>
          <a:stretch/>
        </p:blipFill>
        <p:spPr>
          <a:xfrm>
            <a:off x="6298475" y="4192827"/>
            <a:ext cx="5522350" cy="19888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E1A2A-6534-7968-2481-56F7249624CF}"/>
              </a:ext>
            </a:extLst>
          </p:cNvPr>
          <p:cNvSpPr txBox="1"/>
          <p:nvPr/>
        </p:nvSpPr>
        <p:spPr>
          <a:xfrm>
            <a:off x="306647" y="319086"/>
            <a:ext cx="7297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삭제하기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remove()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423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0B7C76-E79B-5661-A444-C842395E9554}"/>
              </a:ext>
            </a:extLst>
          </p:cNvPr>
          <p:cNvSpPr txBox="1"/>
          <p:nvPr/>
        </p:nvSpPr>
        <p:spPr>
          <a:xfrm>
            <a:off x="838200" y="1512944"/>
            <a:ext cx="9977846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removeChild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 노드 삭제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메서드를 사용하려면 우선 부모 노드를 찾아야 하고 그 후에 자식 노드를 삭제해야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예전에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IE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removeChild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 사용할 수 있어서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주로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removeChild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사용했지만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이제 모던 브라우저에서는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remove()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사용해도 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C96E-1EAE-B95E-50F8-00F4B76AAA07}"/>
              </a:ext>
            </a:extLst>
          </p:cNvPr>
          <p:cNvSpPr txBox="1"/>
          <p:nvPr/>
        </p:nvSpPr>
        <p:spPr>
          <a:xfrm>
            <a:off x="452846" y="343650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indent="-241300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부모 노드를 찾는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parentNode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프로퍼티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0E867-9AA3-1841-7DA4-116E46957664}"/>
              </a:ext>
            </a:extLst>
          </p:cNvPr>
          <p:cNvSpPr txBox="1"/>
          <p:nvPr/>
        </p:nvSpPr>
        <p:spPr>
          <a:xfrm>
            <a:off x="6069876" y="3429000"/>
            <a:ext cx="282157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노드명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parentNode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09B6E-472B-73B8-A727-34243047E868}"/>
              </a:ext>
            </a:extLst>
          </p:cNvPr>
          <p:cNvSpPr txBox="1"/>
          <p:nvPr/>
        </p:nvSpPr>
        <p:spPr>
          <a:xfrm>
            <a:off x="452846" y="45536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indent="-241300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자식 노드를 제거하는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removeChild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()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메서드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289673-8665-DCE6-727F-992439513AA5}"/>
              </a:ext>
            </a:extLst>
          </p:cNvPr>
          <p:cNvSpPr txBox="1"/>
          <p:nvPr/>
        </p:nvSpPr>
        <p:spPr>
          <a:xfrm>
            <a:off x="6069876" y="4538666"/>
            <a:ext cx="447620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부모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removeChild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자식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4D22F-F9AF-01BE-75E0-E0B309996DEA}"/>
              </a:ext>
            </a:extLst>
          </p:cNvPr>
          <p:cNvSpPr txBox="1"/>
          <p:nvPr/>
        </p:nvSpPr>
        <p:spPr>
          <a:xfrm>
            <a:off x="306648" y="319086"/>
            <a:ext cx="8102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삭제하기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removeChild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616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5963C-C594-7A1E-31B8-4B289266340E}"/>
              </a:ext>
            </a:extLst>
          </p:cNvPr>
          <p:cNvSpPr txBox="1"/>
          <p:nvPr/>
        </p:nvSpPr>
        <p:spPr>
          <a:xfrm>
            <a:off x="722812" y="2136226"/>
            <a:ext cx="2760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07\remove-2.html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4F904-AFC7-2485-BC9B-B2DC22B0FD4E}"/>
              </a:ext>
            </a:extLst>
          </p:cNvPr>
          <p:cNvSpPr txBox="1"/>
          <p:nvPr/>
        </p:nvSpPr>
        <p:spPr>
          <a:xfrm>
            <a:off x="722812" y="2562813"/>
            <a:ext cx="4883331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&lt;h1&gt;Web Programming&lt;/h1&gt;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&lt;ul id="items"&gt;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&lt;li&gt;HTML&lt;/li&gt;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&lt;li&gt;CSS&lt;/li&gt;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&lt;li&gt;Javascript&lt;/li&gt;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&lt;/ul&gt;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FB19A-8B04-ADFF-180E-4931027D2970}"/>
              </a:ext>
            </a:extLst>
          </p:cNvPr>
          <p:cNvSpPr txBox="1"/>
          <p:nvPr/>
        </p:nvSpPr>
        <p:spPr>
          <a:xfrm>
            <a:off x="888274" y="1367760"/>
            <a:ext cx="6067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목록에서 각 항목을 클릭했을 때 항목이 삭제되게 하려면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CFAA1-AA50-1EC8-2553-8B0E31F50950}"/>
              </a:ext>
            </a:extLst>
          </p:cNvPr>
          <p:cNvSpPr txBox="1"/>
          <p:nvPr/>
        </p:nvSpPr>
        <p:spPr>
          <a:xfrm>
            <a:off x="5863047" y="2562813"/>
            <a:ext cx="5937067" cy="3055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items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("li"); 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item of items)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.parentNode.removeChild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en-US" altLang="ko-KR" sz="14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this.remove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(this);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 가능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E155B-0838-16AE-F40F-D0E707B26E54}"/>
              </a:ext>
            </a:extLst>
          </p:cNvPr>
          <p:cNvSpPr txBox="1"/>
          <p:nvPr/>
        </p:nvSpPr>
        <p:spPr>
          <a:xfrm>
            <a:off x="5863047" y="2136226"/>
            <a:ext cx="268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07\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\remove-2.js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C64DF-8556-F3EB-753B-02C6023D8C3F}"/>
              </a:ext>
            </a:extLst>
          </p:cNvPr>
          <p:cNvSpPr txBox="1"/>
          <p:nvPr/>
        </p:nvSpPr>
        <p:spPr>
          <a:xfrm>
            <a:off x="306647" y="319086"/>
            <a:ext cx="9430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 삭제하기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removeChild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130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제거하기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41FA703-FAE9-2570-48F2-28FE8B07423B}"/>
              </a:ext>
            </a:extLst>
          </p:cNvPr>
          <p:cNvSpPr txBox="1">
            <a:spLocks/>
          </p:cNvSpPr>
          <p:nvPr/>
        </p:nvSpPr>
        <p:spPr>
          <a:xfrm>
            <a:off x="455474" y="11579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제거하기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removeChild()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 문서 객체를 제거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appendChild()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등으로 부모 객체와 이미 연결이 완료된 문서 객체의 경우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parentNode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속성으로 부모 객체에 접근할 수 있으므로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일반적으로 어떤 문서 객체를 제거할 때는 다음과 같은 형태의 코드를 사용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8FEF1-A8C3-C99E-A135-C3F5D5AD522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7704"/>
          <a:ext cx="3868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6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부모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removeChild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자식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8778CD-EF5A-274B-2C2C-A4C7862FA405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3352927"/>
          <a:ext cx="3868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6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parentNode.removeChild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921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객체 제거하기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C3122AE-7CFC-4BAF-020E-D59373369973}"/>
              </a:ext>
            </a:extLst>
          </p:cNvPr>
          <p:cNvSpPr txBox="1">
            <a:spLocks/>
          </p:cNvSpPr>
          <p:nvPr/>
        </p:nvSpPr>
        <p:spPr>
          <a:xfrm>
            <a:off x="455474" y="11687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문서 객체 제거하기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특정 개체를 간단하게 실행하고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초 후에 화면에서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h1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태그를 제거하는 코드 만들기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문서 객체 제거하기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E777E4-E796-D774-308A-AC16A175E2B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11668"/>
          <a:ext cx="482441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setTimeout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  const h1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h1.parentNode.removeChild(h1)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document.body.removeChild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(h1)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}, 3000)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&lt;h1&gt;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제거 대상 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&lt;/h1&gt;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&lt;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hr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438D30-A75A-DE55-C656-D2FB67700F44}"/>
              </a:ext>
            </a:extLst>
          </p:cNvPr>
          <p:cNvSpPr txBox="1"/>
          <p:nvPr/>
        </p:nvSpPr>
        <p:spPr>
          <a:xfrm>
            <a:off x="5353417" y="3121594"/>
            <a:ext cx="425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 </a:t>
            </a:r>
            <a:r>
              <a:rPr lang="ko-KR" altLang="en-US" sz="1400" dirty="0">
                <a:solidFill>
                  <a:srgbClr val="FF0000"/>
                </a:solidFill>
              </a:rPr>
              <a:t>태그의 부모 객체 </a:t>
            </a:r>
            <a:r>
              <a:rPr lang="en-US" altLang="ko-KR" sz="1400" dirty="0">
                <a:solidFill>
                  <a:srgbClr val="FF0000"/>
                </a:solidFill>
              </a:rPr>
              <a:t>body </a:t>
            </a:r>
            <a:r>
              <a:rPr lang="ko-KR" altLang="en-US" sz="1400" dirty="0">
                <a:solidFill>
                  <a:srgbClr val="FF0000"/>
                </a:solidFill>
              </a:rPr>
              <a:t>태그에 접근하여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E88B-DAEE-71BA-C032-625A6825A6B8}"/>
              </a:ext>
            </a:extLst>
          </p:cNvPr>
          <p:cNvSpPr txBox="1"/>
          <p:nvPr/>
        </p:nvSpPr>
        <p:spPr>
          <a:xfrm>
            <a:off x="5378659" y="3534051"/>
            <a:ext cx="3352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h1.parentNode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 err="1">
                <a:solidFill>
                  <a:srgbClr val="FF0000"/>
                </a:solidFill>
              </a:rPr>
              <a:t>document.body</a:t>
            </a:r>
            <a:r>
              <a:rPr lang="ko-KR" altLang="en-US" sz="1400" dirty="0">
                <a:solidFill>
                  <a:srgbClr val="FF0000"/>
                </a:solidFill>
              </a:rPr>
              <a:t>이므로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이런 형태로도 제거할 수 있음</a:t>
            </a:r>
          </a:p>
        </p:txBody>
      </p: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34B094CF-1164-65CD-2678-43C60BE625F4}"/>
              </a:ext>
            </a:extLst>
          </p:cNvPr>
          <p:cNvCxnSpPr/>
          <p:nvPr/>
        </p:nvCxnSpPr>
        <p:spPr>
          <a:xfrm>
            <a:off x="4788109" y="3750724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5">
            <a:extLst>
              <a:ext uri="{FF2B5EF4-FFF2-40B4-BE49-F238E27FC236}">
                <a16:creationId xmlns:a16="http://schemas.microsoft.com/office/drawing/2014/main" id="{AAA34409-7D15-A352-1D81-98417B9D339E}"/>
              </a:ext>
            </a:extLst>
          </p:cNvPr>
          <p:cNvCxnSpPr>
            <a:cxnSpLocks/>
          </p:cNvCxnSpPr>
          <p:nvPr/>
        </p:nvCxnSpPr>
        <p:spPr>
          <a:xfrm flipV="1">
            <a:off x="4788109" y="3340240"/>
            <a:ext cx="590550" cy="17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8">
            <a:extLst>
              <a:ext uri="{FF2B5EF4-FFF2-40B4-BE49-F238E27FC236}">
                <a16:creationId xmlns:a16="http://schemas.microsoft.com/office/drawing/2014/main" id="{95BC0B10-FA03-74E0-F22E-2D902CBD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08" y="4206839"/>
            <a:ext cx="2581275" cy="13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8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노드 이벤트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1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설정하기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51BB826-1B7E-053D-C2E0-4270EFCAC78D}"/>
              </a:ext>
            </a:extLst>
          </p:cNvPr>
          <p:cNvSpPr txBox="1">
            <a:spLocks/>
          </p:cNvSpPr>
          <p:nvPr/>
        </p:nvSpPr>
        <p:spPr>
          <a:xfrm>
            <a:off x="497901" y="10980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 설정하기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addEventListener()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 연결하기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7-1-11.html)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6043BE-FB4B-4FED-6DE1-BF62095F8184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1822660"/>
          <a:ext cx="430236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3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addEventListener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콜백 함수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60B378-38A1-D6B8-FB53-360D2D57FAB2}"/>
              </a:ext>
            </a:extLst>
          </p:cNvPr>
          <p:cNvCxnSpPr/>
          <p:nvPr/>
        </p:nvCxnSpPr>
        <p:spPr>
          <a:xfrm>
            <a:off x="5708301" y="1947706"/>
            <a:ext cx="650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C72804-91B5-6AC6-D655-BF0C76DA2C69}"/>
              </a:ext>
            </a:extLst>
          </p:cNvPr>
          <p:cNvSpPr txBox="1"/>
          <p:nvPr/>
        </p:nvSpPr>
        <p:spPr>
          <a:xfrm>
            <a:off x="6376519" y="1793817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리스너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이벤트 핸들러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35FC1A-C84B-B717-47CF-0C895592D5EA}"/>
              </a:ext>
            </a:extLst>
          </p:cNvPr>
          <p:cNvGraphicFramePr>
            <a:graphicFrameLocks noGrp="1"/>
          </p:cNvGraphicFramePr>
          <p:nvPr/>
        </p:nvGraphicFramePr>
        <p:xfrm>
          <a:off x="1502602" y="2551191"/>
          <a:ext cx="531939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  let counter = 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const h1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h1.addEventListener('click', (event) =&gt; {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  counter++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  h1.textContent = 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${counter}`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&lt;style&gt;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h1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클릭을 여러 번 했을 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글자가 선택되는 것을 막기 위한 스타일 *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user-select: none;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&lt;/style&gt;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&lt;h1&gt;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0&lt;/h1&gt;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4826F8-79DA-2B62-2D95-3A36B8D0E7A3}"/>
              </a:ext>
            </a:extLst>
          </p:cNvPr>
          <p:cNvSpPr txBox="1"/>
          <p:nvPr/>
        </p:nvSpPr>
        <p:spPr>
          <a:xfrm>
            <a:off x="4835423" y="3443967"/>
            <a:ext cx="3483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h1 </a:t>
            </a:r>
            <a:r>
              <a:rPr lang="ko-KR" altLang="en-US" sz="1400" dirty="0">
                <a:solidFill>
                  <a:srgbClr val="FF0000"/>
                </a:solidFill>
              </a:rPr>
              <a:t>태그에 이벤트가 발생할 때 실행할 함수</a:t>
            </a:r>
          </a:p>
        </p:txBody>
      </p: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9F9B5B1E-5D3C-ED3F-A492-314FB48D0F7B}"/>
              </a:ext>
            </a:extLst>
          </p:cNvPr>
          <p:cNvCxnSpPr/>
          <p:nvPr/>
        </p:nvCxnSpPr>
        <p:spPr>
          <a:xfrm>
            <a:off x="4453932" y="3580614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22">
            <a:extLst>
              <a:ext uri="{FF2B5EF4-FFF2-40B4-BE49-F238E27FC236}">
                <a16:creationId xmlns:a16="http://schemas.microsoft.com/office/drawing/2014/main" id="{7132CE5B-C854-6721-2B27-699D96E78F21}"/>
              </a:ext>
            </a:extLst>
          </p:cNvPr>
          <p:cNvGrpSpPr/>
          <p:nvPr/>
        </p:nvGrpSpPr>
        <p:grpSpPr>
          <a:xfrm>
            <a:off x="7009563" y="4092026"/>
            <a:ext cx="3610341" cy="1360040"/>
            <a:chOff x="6594232" y="4234122"/>
            <a:chExt cx="3944447" cy="1485900"/>
          </a:xfrm>
        </p:grpSpPr>
        <p:pic>
          <p:nvPicPr>
            <p:cNvPr id="11" name="Picture 19">
              <a:extLst>
                <a:ext uri="{FF2B5EF4-FFF2-40B4-BE49-F238E27FC236}">
                  <a16:creationId xmlns:a16="http://schemas.microsoft.com/office/drawing/2014/main" id="{460109BB-2FA3-CA50-228B-85FD82B06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704" y="4234122"/>
              <a:ext cx="3609975" cy="1485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D7CD1AE6-841F-9DF7-B1B7-8FAFAE8D920F}"/>
                </a:ext>
              </a:extLst>
            </p:cNvPr>
            <p:cNvSpPr/>
            <p:nvPr/>
          </p:nvSpPr>
          <p:spPr>
            <a:xfrm>
              <a:off x="7018020" y="5239583"/>
              <a:ext cx="162306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79E922CE-8A88-6209-5AD7-867F880B1A9C}"/>
                </a:ext>
              </a:extLst>
            </p:cNvPr>
            <p:cNvSpPr/>
            <p:nvPr/>
          </p:nvSpPr>
          <p:spPr>
            <a:xfrm>
              <a:off x="6594232" y="5336075"/>
              <a:ext cx="39715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726B9E0-1FB7-08FD-0CCE-4E38B4BA8022}"/>
              </a:ext>
            </a:extLst>
          </p:cNvPr>
          <p:cNvSpPr txBox="1"/>
          <p:nvPr/>
        </p:nvSpPr>
        <p:spPr>
          <a:xfrm>
            <a:off x="7558284" y="5576770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클릭할 때마다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클릭 횟수를 출력</a:t>
            </a:r>
          </a:p>
        </p:txBody>
      </p:sp>
      <p:cxnSp>
        <p:nvCxnSpPr>
          <p:cNvPr id="15" name="Straight Connector 27">
            <a:extLst>
              <a:ext uri="{FF2B5EF4-FFF2-40B4-BE49-F238E27FC236}">
                <a16:creationId xmlns:a16="http://schemas.microsoft.com/office/drawing/2014/main" id="{7FC64637-C63D-E26D-C487-BF652F6628E9}"/>
              </a:ext>
            </a:extLst>
          </p:cNvPr>
          <p:cNvCxnSpPr/>
          <p:nvPr/>
        </p:nvCxnSpPr>
        <p:spPr>
          <a:xfrm>
            <a:off x="7511437" y="5100640"/>
            <a:ext cx="1371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A1484A06-6A27-ECEF-1482-FFFB9923D03B}"/>
              </a:ext>
            </a:extLst>
          </p:cNvPr>
          <p:cNvCxnSpPr/>
          <p:nvPr/>
        </p:nvCxnSpPr>
        <p:spPr>
          <a:xfrm>
            <a:off x="8197237" y="5100640"/>
            <a:ext cx="0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1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7E3B8-2175-F7E9-55D1-97080DC97D38}"/>
              </a:ext>
            </a:extLst>
          </p:cNvPr>
          <p:cNvSpPr txBox="1"/>
          <p:nvPr/>
        </p:nvSpPr>
        <p:spPr>
          <a:xfrm>
            <a:off x="631885" y="1722539"/>
            <a:ext cx="5751498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charset=“utf-8”&gt;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&lt;title&gt;DOM Tree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알아보기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&lt;/title&gt;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&lt;h1&gt;Do it!&lt;/h1&gt;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="images/doit.jpg"  alt="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공부하는 이미지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&lt;/html&gt;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BB0F912-E943-9659-E761-6F988B646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/>
          <a:stretch/>
        </p:blipFill>
        <p:spPr>
          <a:xfrm>
            <a:off x="6496593" y="1819987"/>
            <a:ext cx="5573913" cy="3218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93A9F4-B2B5-7D6E-2B46-67F09174FBB5}"/>
              </a:ext>
            </a:extLst>
          </p:cNvPr>
          <p:cNvSpPr txBox="1"/>
          <p:nvPr/>
        </p:nvSpPr>
        <p:spPr>
          <a:xfrm>
            <a:off x="306647" y="319086"/>
            <a:ext cx="4357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트리와 노드</a:t>
            </a:r>
          </a:p>
        </p:txBody>
      </p:sp>
    </p:spTree>
    <p:extLst>
      <p:ext uri="{BB962C8B-B14F-4D97-AF65-F5344CB8AC3E}">
        <p14:creationId xmlns:p14="http://schemas.microsoft.com/office/powerpoint/2010/main" val="245706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설정하기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71C8D7F-0BA4-AD61-9882-AAED03718F28}"/>
              </a:ext>
            </a:extLst>
          </p:cNvPr>
          <p:cNvSpPr txBox="1">
            <a:spLocks/>
          </p:cNvSpPr>
          <p:nvPr/>
        </p:nvSpPr>
        <p:spPr>
          <a:xfrm>
            <a:off x="455474" y="10925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 설정하기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removeEventListener()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 연결 제거하기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7-1-12.html)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AB87EA-CF17-9900-8929-727B7A07C4F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17217"/>
          <a:ext cx="48244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문서 객체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removeEventListener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이벤트 리스너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D9E375-EF4A-84AE-AF27-9469A87243E1}"/>
              </a:ext>
            </a:extLst>
          </p:cNvPr>
          <p:cNvGraphicFramePr>
            <a:graphicFrameLocks noGrp="1"/>
          </p:cNvGraphicFramePr>
          <p:nvPr/>
        </p:nvGraphicFramePr>
        <p:xfrm>
          <a:off x="1460175" y="2545748"/>
          <a:ext cx="531939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  let counter = 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let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const p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('p')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const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connectButton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('#connect')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const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disconnectButton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('#disconnect')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  const listener = (event)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    h1.textContent = 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${counter++}`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connectButton.addEventListener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('click',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    if (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=== false)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    h1.addEventListener('click', listener)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p.textContent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연결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})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AB1A47-7CB7-D5AE-4910-4E43807806E9}"/>
              </a:ext>
            </a:extLst>
          </p:cNvPr>
          <p:cNvSpPr txBox="1"/>
          <p:nvPr/>
        </p:nvSpPr>
        <p:spPr>
          <a:xfrm>
            <a:off x="6134798" y="4390799"/>
            <a:ext cx="347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이벤트를 제거하려면 이벤트 리스너를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변수 또는 상수로 가지고 있어야 함</a:t>
            </a:r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DDD1EC1E-9053-DA37-BD45-89BEA4BC6AFF}"/>
              </a:ext>
            </a:extLst>
          </p:cNvPr>
          <p:cNvCxnSpPr/>
          <p:nvPr/>
        </p:nvCxnSpPr>
        <p:spPr>
          <a:xfrm>
            <a:off x="5865167" y="4674472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15CF0D-8C3F-F194-6E9A-8D94909EEB5B}"/>
              </a:ext>
            </a:extLst>
          </p:cNvPr>
          <p:cNvSpPr txBox="1"/>
          <p:nvPr/>
        </p:nvSpPr>
        <p:spPr>
          <a:xfrm>
            <a:off x="5340730" y="6333895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9" name="Right Bracket 2">
            <a:extLst>
              <a:ext uri="{FF2B5EF4-FFF2-40B4-BE49-F238E27FC236}">
                <a16:creationId xmlns:a16="http://schemas.microsoft.com/office/drawing/2014/main" id="{A20667D2-EC5B-CB4A-D4AF-8FBF4CBA7ED5}"/>
              </a:ext>
            </a:extLst>
          </p:cNvPr>
          <p:cNvSpPr/>
          <p:nvPr/>
        </p:nvSpPr>
        <p:spPr>
          <a:xfrm>
            <a:off x="5665874" y="4511708"/>
            <a:ext cx="199293" cy="32615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43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EA099-EC1E-9D77-72FC-5816B851A26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설정하기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988A519-8854-A668-8CCE-3436285335A2}"/>
              </a:ext>
            </a:extLst>
          </p:cNvPr>
          <p:cNvSpPr txBox="1">
            <a:spLocks/>
          </p:cNvSpPr>
          <p:nvPr/>
        </p:nvSpPr>
        <p:spPr>
          <a:xfrm>
            <a:off x="455474" y="121044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이벤트 설정하기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이벤트 연결 제거하기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7-1-12.html)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C641E1-0EB3-2C75-2BBC-D884C5F78F4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41234"/>
          <a:ext cx="53193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3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233731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disconnectButton.addEventListener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('click', () =&gt;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      if (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=== true)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24         h1.removeEventListener('click', listener)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25  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p.textContent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해제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26  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isConnect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27  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28  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29   })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30 &lt;/script&gt;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31 &lt;style&gt;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32   h1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33     /*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클릭을 여러 번 했을 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34         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글자가 선택되는 것을 막기 위한 스타일 *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35      user-select: none;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36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37 &lt;/style&gt;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38 &lt;body&gt;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39   &lt;h1&gt;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클릭 횟수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0&lt;/h1&gt;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40   &lt;button id="connect"&gt;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41   &lt;button id="disconnect"&gt;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제거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42   &lt;p&gt;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이벤트 연결 상태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해제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&lt;/p&gt;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43 &lt;/body&gt;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5" name="Straight Arrow Connector 11">
            <a:extLst>
              <a:ext uri="{FF2B5EF4-FFF2-40B4-BE49-F238E27FC236}">
                <a16:creationId xmlns:a16="http://schemas.microsoft.com/office/drawing/2014/main" id="{6AA727B9-1C0A-1E5B-59CB-BBD634B3E9D7}"/>
              </a:ext>
            </a:extLst>
          </p:cNvPr>
          <p:cNvCxnSpPr/>
          <p:nvPr/>
        </p:nvCxnSpPr>
        <p:spPr>
          <a:xfrm>
            <a:off x="4817108" y="2932460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E5E18C-0196-AB8A-0FCA-E401A430FBDA}"/>
              </a:ext>
            </a:extLst>
          </p:cNvPr>
          <p:cNvSpPr txBox="1"/>
          <p:nvPr/>
        </p:nvSpPr>
        <p:spPr>
          <a:xfrm>
            <a:off x="1362935" y="210273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F3A5F-25A4-9DCC-D59D-0105F29B0668}"/>
              </a:ext>
            </a:extLst>
          </p:cNvPr>
          <p:cNvSpPr txBox="1"/>
          <p:nvPr/>
        </p:nvSpPr>
        <p:spPr>
          <a:xfrm>
            <a:off x="5053609" y="2778572"/>
            <a:ext cx="3516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해제할 때 이벤트 리스너를 사용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EA55ECC-954A-0EE5-3D45-2701C2ADC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732" y="3982699"/>
            <a:ext cx="3248610" cy="1823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2AAA3-EB2B-ED10-729E-247D166B2957}"/>
              </a:ext>
            </a:extLst>
          </p:cNvPr>
          <p:cNvSpPr txBox="1"/>
          <p:nvPr/>
        </p:nvSpPr>
        <p:spPr>
          <a:xfrm>
            <a:off x="7949077" y="449432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클릭 횟수</a:t>
            </a:r>
            <a:r>
              <a:rPr lang="en-US" altLang="ko-KR" sz="2000" b="1" dirty="0">
                <a:latin typeface="+mn-ea"/>
              </a:rPr>
              <a:t>: 5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55DD-3091-F0D6-2501-D6E8D645079F}"/>
              </a:ext>
            </a:extLst>
          </p:cNvPr>
          <p:cNvSpPr txBox="1"/>
          <p:nvPr/>
        </p:nvSpPr>
        <p:spPr>
          <a:xfrm>
            <a:off x="6648363" y="337147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 시 연결 상태는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연결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나옴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AF6BE-F8C7-3754-F7CF-9A1CAAF631F5}"/>
              </a:ext>
            </a:extLst>
          </p:cNvPr>
          <p:cNvSpPr txBox="1"/>
          <p:nvPr/>
        </p:nvSpPr>
        <p:spPr>
          <a:xfrm>
            <a:off x="9367037" y="337147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시 연결 상태는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en-US" sz="1400" dirty="0">
                <a:solidFill>
                  <a:srgbClr val="FF0000"/>
                </a:solidFill>
              </a:rPr>
              <a:t>해제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나옴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56606-B932-FEAD-7062-47562C63D877}"/>
              </a:ext>
            </a:extLst>
          </p:cNvPr>
          <p:cNvSpPr txBox="1"/>
          <p:nvPr/>
        </p:nvSpPr>
        <p:spPr>
          <a:xfrm>
            <a:off x="7944644" y="5899691"/>
            <a:ext cx="260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연결 상태에서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클릭하면 클릭 횟수를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E844B-9C13-43CE-F10C-FB2152E6EF93}"/>
              </a:ext>
            </a:extLst>
          </p:cNvPr>
          <p:cNvSpPr txBox="1"/>
          <p:nvPr/>
        </p:nvSpPr>
        <p:spPr>
          <a:xfrm>
            <a:off x="7891934" y="4896123"/>
            <a:ext cx="1904266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ko-KR" altLang="en-US" sz="12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 연결     이벤트 제거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Connector: Elbow 21">
            <a:extLst>
              <a:ext uri="{FF2B5EF4-FFF2-40B4-BE49-F238E27FC236}">
                <a16:creationId xmlns:a16="http://schemas.microsoft.com/office/drawing/2014/main" id="{B14EC336-90F3-DD3E-119D-A4065C72B8D6}"/>
              </a:ext>
            </a:extLst>
          </p:cNvPr>
          <p:cNvCxnSpPr>
            <a:stCxn id="13" idx="1"/>
            <a:endCxn id="10" idx="2"/>
          </p:cNvCxnSpPr>
          <p:nvPr/>
        </p:nvCxnSpPr>
        <p:spPr>
          <a:xfrm rot="10800000">
            <a:off x="7518954" y="3894696"/>
            <a:ext cx="372980" cy="109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23">
            <a:extLst>
              <a:ext uri="{FF2B5EF4-FFF2-40B4-BE49-F238E27FC236}">
                <a16:creationId xmlns:a16="http://schemas.microsoft.com/office/drawing/2014/main" id="{F4E625F7-520C-5CEF-B8B1-6D8E2767D2D1}"/>
              </a:ext>
            </a:extLst>
          </p:cNvPr>
          <p:cNvCxnSpPr>
            <a:stCxn id="13" idx="3"/>
            <a:endCxn id="11" idx="2"/>
          </p:cNvCxnSpPr>
          <p:nvPr/>
        </p:nvCxnSpPr>
        <p:spPr>
          <a:xfrm flipV="1">
            <a:off x="9796200" y="3894695"/>
            <a:ext cx="441428" cy="109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25">
            <a:extLst>
              <a:ext uri="{FF2B5EF4-FFF2-40B4-BE49-F238E27FC236}">
                <a16:creationId xmlns:a16="http://schemas.microsoft.com/office/drawing/2014/main" id="{1C15C494-4DFB-1CF6-C184-B8A8AB6665DE}"/>
              </a:ext>
            </a:extLst>
          </p:cNvPr>
          <p:cNvCxnSpPr/>
          <p:nvPr/>
        </p:nvCxnSpPr>
        <p:spPr>
          <a:xfrm>
            <a:off x="8026674" y="4856334"/>
            <a:ext cx="12201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27">
            <a:extLst>
              <a:ext uri="{FF2B5EF4-FFF2-40B4-BE49-F238E27FC236}">
                <a16:creationId xmlns:a16="http://schemas.microsoft.com/office/drawing/2014/main" id="{9C242E19-E197-27B2-A2E1-E737869D81CD}"/>
              </a:ext>
            </a:extLst>
          </p:cNvPr>
          <p:cNvCxnSpPr>
            <a:cxnSpLocks/>
          </p:cNvCxnSpPr>
          <p:nvPr/>
        </p:nvCxnSpPr>
        <p:spPr>
          <a:xfrm>
            <a:off x="8857117" y="4856334"/>
            <a:ext cx="0" cy="10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3B039F-A295-F311-9A96-B2097236187C}"/>
              </a:ext>
            </a:extLst>
          </p:cNvPr>
          <p:cNvSpPr txBox="1"/>
          <p:nvPr/>
        </p:nvSpPr>
        <p:spPr>
          <a:xfrm>
            <a:off x="7647770" y="5168059"/>
            <a:ext cx="2288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 연결 상태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해제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63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6EF75-E06A-241C-6A6B-FABD2CA8FE09}"/>
              </a:ext>
            </a:extLst>
          </p:cNvPr>
          <p:cNvSpPr txBox="1"/>
          <p:nvPr/>
        </p:nvSpPr>
        <p:spPr>
          <a:xfrm>
            <a:off x="888274" y="1469944"/>
            <a:ext cx="6096000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this.parentNode.removeChild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(this);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7AF1E-9BE8-4831-7FCB-079AE3D77426}"/>
              </a:ext>
            </a:extLst>
          </p:cNvPr>
          <p:cNvSpPr txBox="1"/>
          <p:nvPr/>
        </p:nvSpPr>
        <p:spPr>
          <a:xfrm>
            <a:off x="888275" y="3153500"/>
            <a:ext cx="10032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function() { ... }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발생한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가리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킨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48899-C532-FFD2-76EF-E3C091C4D58A}"/>
              </a:ext>
            </a:extLst>
          </p:cNvPr>
          <p:cNvSpPr txBox="1"/>
          <p:nvPr/>
        </p:nvSpPr>
        <p:spPr>
          <a:xfrm>
            <a:off x="888275" y="3545227"/>
            <a:ext cx="10032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</a:rPr>
              <a:t>) </a:t>
            </a:r>
            <a:r>
              <a:rPr lang="ko-KR" altLang="en-US" sz="1400" dirty="0">
                <a:solidFill>
                  <a:schemeClr val="accent1"/>
                </a:solidFill>
              </a:rPr>
              <a:t>첫번째 항목을 클릭했다면 첫번째 </a:t>
            </a:r>
            <a:r>
              <a:rPr lang="en-US" altLang="ko-KR" sz="1400" dirty="0">
                <a:solidFill>
                  <a:schemeClr val="accent1"/>
                </a:solidFill>
              </a:rPr>
              <a:t>li </a:t>
            </a:r>
            <a:r>
              <a:rPr lang="ko-KR" altLang="en-US" sz="1400" dirty="0">
                <a:solidFill>
                  <a:schemeClr val="accent1"/>
                </a:solidFill>
              </a:rPr>
              <a:t>요소가 </a:t>
            </a:r>
            <a:r>
              <a:rPr lang="en-US" altLang="ko-KR" sz="1400" dirty="0">
                <a:solidFill>
                  <a:schemeClr val="accent1"/>
                </a:solidFill>
              </a:rPr>
              <a:t>this</a:t>
            </a:r>
            <a:r>
              <a:rPr lang="ko-KR" altLang="en-US" sz="1400" dirty="0">
                <a:solidFill>
                  <a:schemeClr val="accent1"/>
                </a:solidFill>
              </a:rPr>
              <a:t>가 됩니다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9629B-32A4-B089-60B3-4DF6331D628F}"/>
              </a:ext>
            </a:extLst>
          </p:cNvPr>
          <p:cNvSpPr txBox="1"/>
          <p:nvPr/>
        </p:nvSpPr>
        <p:spPr>
          <a:xfrm>
            <a:off x="888274" y="4241899"/>
            <a:ext cx="994518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이벤트 </a:t>
            </a:r>
            <a:r>
              <a:rPr lang="ko-KR" altLang="en-US" sz="1600" dirty="0" err="1"/>
              <a:t>리스너에서</a:t>
            </a:r>
            <a:r>
              <a:rPr lang="ko-KR" altLang="en-US" sz="1600" dirty="0"/>
              <a:t> 화살표 함수를 사용할 경우 </a:t>
            </a:r>
            <a:r>
              <a:rPr lang="en-US" altLang="ko-KR" sz="1600" dirty="0"/>
              <a:t>this</a:t>
            </a:r>
            <a:r>
              <a:rPr lang="ko-KR" altLang="en-US" sz="1600" dirty="0"/>
              <a:t>는 최상위 객체 </a:t>
            </a:r>
            <a:r>
              <a:rPr lang="en-US" altLang="ko-KR" sz="1600" dirty="0"/>
              <a:t>window</a:t>
            </a:r>
            <a:r>
              <a:rPr lang="ko-KR" altLang="en-US" sz="1600" dirty="0"/>
              <a:t>를 가리킨다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sym typeface="Wingdings" panose="05000000000000000000" pitchFamily="2" charset="2"/>
              </a:rPr>
              <a:t>화살표 함수를 사용할 경우 클릭한 요소를 찾을 때 </a:t>
            </a:r>
            <a:r>
              <a:rPr lang="en-US" altLang="ko-KR" sz="1600" dirty="0">
                <a:sym typeface="Wingdings" panose="05000000000000000000" pitchFamily="2" charset="2"/>
              </a:rPr>
              <a:t>this</a:t>
            </a:r>
            <a:r>
              <a:rPr lang="ko-KR" altLang="en-US" sz="1600" dirty="0">
                <a:sym typeface="Wingdings" panose="05000000000000000000" pitchFamily="2" charset="2"/>
              </a:rPr>
              <a:t>를 사용할 수 없다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이벤트가 발생한 요소를 </a:t>
            </a:r>
            <a:r>
              <a:rPr lang="en-US" altLang="ko-KR" sz="1600" dirty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로 사용하려면 </a:t>
            </a:r>
            <a:r>
              <a:rPr lang="en-US" altLang="ko-KR" sz="1600" dirty="0">
                <a:solidFill>
                  <a:srgbClr val="C00000"/>
                </a:solidFill>
                <a:sym typeface="Wingdings" panose="05000000000000000000" pitchFamily="2" charset="2"/>
              </a:rPr>
              <a:t>function() { } </a:t>
            </a:r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를 사용한다</a:t>
            </a:r>
            <a:r>
              <a:rPr lang="en-US" altLang="ko-KR" sz="1600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9D8AF-195F-5E45-958E-A05E58F62769}"/>
              </a:ext>
            </a:extLst>
          </p:cNvPr>
          <p:cNvSpPr txBox="1"/>
          <p:nvPr/>
        </p:nvSpPr>
        <p:spPr>
          <a:xfrm>
            <a:off x="306648" y="319086"/>
            <a:ext cx="10753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리스너에서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함수 안에 있는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this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250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94C45C-0802-669D-0128-4AC8FE729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4"/>
          <a:stretch/>
        </p:blipFill>
        <p:spPr bwMode="auto">
          <a:xfrm>
            <a:off x="1038906" y="2263275"/>
            <a:ext cx="3643527" cy="2339703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57E8C0-45A1-A3E8-B6D4-28E0F09EC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9"/>
          <a:stretch/>
        </p:blipFill>
        <p:spPr bwMode="auto">
          <a:xfrm>
            <a:off x="5324293" y="2255021"/>
            <a:ext cx="3660539" cy="2347957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20F27-B85C-B933-F951-BD5CB84CE1AB}"/>
              </a:ext>
            </a:extLst>
          </p:cNvPr>
          <p:cNvSpPr txBox="1"/>
          <p:nvPr/>
        </p:nvSpPr>
        <p:spPr>
          <a:xfrm>
            <a:off x="694271" y="1284803"/>
            <a:ext cx="860406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 개의 항목이 있고 각 항목마다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버튼이 있을 경우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클릭해서 항목 </a:t>
            </a:r>
            <a:r>
              <a:rPr lang="ko-KR" altLang="en-US" sz="1600" dirty="0"/>
              <a:t>삭제하기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0B39-F057-5CC5-C2D6-F30413E6E2E9}"/>
              </a:ext>
            </a:extLst>
          </p:cNvPr>
          <p:cNvSpPr txBox="1"/>
          <p:nvPr/>
        </p:nvSpPr>
        <p:spPr>
          <a:xfrm>
            <a:off x="306647" y="319086"/>
            <a:ext cx="7868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삭제 버튼 클릭해서 삭제하기</a:t>
            </a:r>
          </a:p>
        </p:txBody>
      </p:sp>
    </p:spTree>
    <p:extLst>
      <p:ext uri="{BB962C8B-B14F-4D97-AF65-F5344CB8AC3E}">
        <p14:creationId xmlns:p14="http://schemas.microsoft.com/office/powerpoint/2010/main" val="2103902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720F27-B85C-B933-F951-BD5CB84CE1AB}"/>
              </a:ext>
            </a:extLst>
          </p:cNvPr>
          <p:cNvSpPr txBox="1"/>
          <p:nvPr/>
        </p:nvSpPr>
        <p:spPr>
          <a:xfrm>
            <a:off x="696686" y="593408"/>
            <a:ext cx="860406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07\remove-3.html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 구조 살펴보기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7BEFB-D33B-D7F6-DB98-F4B66CD47986}"/>
              </a:ext>
            </a:extLst>
          </p:cNvPr>
          <p:cNvSpPr txBox="1"/>
          <p:nvPr/>
        </p:nvSpPr>
        <p:spPr>
          <a:xfrm>
            <a:off x="696686" y="1155360"/>
            <a:ext cx="8003177" cy="42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id="cart"&gt;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장바구니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id="products"&gt;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&lt;span&gt;&amp;cross;&lt;/span&gt;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HTML+CSS+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자바스크립트 웹 표준의 정석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&lt;p&gt;&lt;span&gt;&amp;cross;&lt;/span&gt;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리액트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프로그래밍 정석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&lt;p&gt;&lt;span&gt;&amp;cross;&lt;/span&gt;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타입스크립트 프로그래밍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        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</a:t>
            </a:r>
          </a:p>
        </p:txBody>
      </p:sp>
    </p:spTree>
    <p:extLst>
      <p:ext uri="{BB962C8B-B14F-4D97-AF65-F5344CB8AC3E}">
        <p14:creationId xmlns:p14="http://schemas.microsoft.com/office/powerpoint/2010/main" val="4043377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A81DA-598B-D922-9031-F3073BAC1F10}"/>
              </a:ext>
            </a:extLst>
          </p:cNvPr>
          <p:cNvSpPr txBox="1"/>
          <p:nvPr/>
        </p:nvSpPr>
        <p:spPr>
          <a:xfrm>
            <a:off x="966651" y="599943"/>
            <a:ext cx="9501052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\remove-3.js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파일에서 작성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모든 삭제 버튼을 가져온 후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문을 사용해 삭제 버튼을 들여다 보면서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어떤게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클릭됐는지 찾아본다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클릭한 버튼에 이벤트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리스너를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연결한다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4D1F-7D57-A869-935A-2CA46182E1E0}"/>
              </a:ext>
            </a:extLst>
          </p:cNvPr>
          <p:cNvSpPr txBox="1"/>
          <p:nvPr/>
        </p:nvSpPr>
        <p:spPr>
          <a:xfrm>
            <a:off x="966651" y="3102654"/>
            <a:ext cx="10337075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buttons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 &gt; span");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 버튼을 가져온다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button of buttons)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항목 클릭했을 때 실행할 함수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9EA62-8ED7-0A31-5C22-B6EFFC602EEF}"/>
              </a:ext>
            </a:extLst>
          </p:cNvPr>
          <p:cNvSpPr txBox="1"/>
          <p:nvPr/>
        </p:nvSpPr>
        <p:spPr>
          <a:xfrm>
            <a:off x="966651" y="2612571"/>
            <a:ext cx="3309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\remove-3.js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276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A81DA-598B-D922-9031-F3073BAC1F10}"/>
              </a:ext>
            </a:extLst>
          </p:cNvPr>
          <p:cNvSpPr txBox="1"/>
          <p:nvPr/>
        </p:nvSpPr>
        <p:spPr>
          <a:xfrm>
            <a:off x="1097215" y="652194"/>
            <a:ext cx="950105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 버튼을 클릭했을 때 어느 부분을 삭제해야 할까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90CCD-5B4A-D61A-A4AE-F8E0CFD54AD5}"/>
              </a:ext>
            </a:extLst>
          </p:cNvPr>
          <p:cNvSpPr txBox="1"/>
          <p:nvPr/>
        </p:nvSpPr>
        <p:spPr>
          <a:xfrm>
            <a:off x="1123405" y="1172817"/>
            <a:ext cx="8003177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id="cart"&gt;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장바구니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id="products"&gt;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&lt;span&gt;&amp;cross;&lt;/span&gt;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HTML+CSS+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자바스크립트 웹 표준의 정석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        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FA254-61A9-28D0-7544-B44CC21902F9}"/>
              </a:ext>
            </a:extLst>
          </p:cNvPr>
          <p:cNvSpPr txBox="1"/>
          <p:nvPr/>
        </p:nvSpPr>
        <p:spPr>
          <a:xfrm>
            <a:off x="3296130" y="4398911"/>
            <a:ext cx="5103223" cy="116012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C00000"/>
                </a:solidFill>
              </a:rPr>
              <a:t>삭제 버튼을 클릭하면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C00000"/>
                </a:solidFill>
              </a:rPr>
              <a:t>삭제 버튼의 부모 요소의 부모 요소를 찾아서</a:t>
            </a:r>
            <a:r>
              <a:rPr lang="en-US" altLang="ko-KR" sz="1600" dirty="0">
                <a:solidFill>
                  <a:srgbClr val="C00000"/>
                </a:solidFill>
              </a:rPr>
              <a:t>,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C00000"/>
                </a:solidFill>
              </a:rPr>
              <a:t>삭제 버튼의 부모 요소를 삭제한다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89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C3C099-6115-7D5C-B4FD-7AE9BD9F29C2}"/>
              </a:ext>
            </a:extLst>
          </p:cNvPr>
          <p:cNvSpPr txBox="1"/>
          <p:nvPr/>
        </p:nvSpPr>
        <p:spPr>
          <a:xfrm>
            <a:off x="827313" y="1366076"/>
            <a:ext cx="10337075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buttons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 &gt; span");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 버튼을 가져옵니다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button of buttons)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항목 클릭했을 때 실행할 함수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this.parentNode.parentNode.removeChild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this.parentNode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);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96C4B-A60A-5155-E0DD-6BEE20F0A5D3}"/>
              </a:ext>
            </a:extLst>
          </p:cNvPr>
          <p:cNvSpPr txBox="1"/>
          <p:nvPr/>
        </p:nvSpPr>
        <p:spPr>
          <a:xfrm>
            <a:off x="827313" y="875993"/>
            <a:ext cx="3309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\remove-3.js</a:t>
            </a:r>
            <a:endParaRPr lang="ko-KR" altLang="en-US" sz="1600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054B64C-9DE8-6E0B-C052-9EBE6593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3796609"/>
            <a:ext cx="7278449" cy="2185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200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8E5CB-DD5B-6849-AFB7-363F27B8BD12}"/>
              </a:ext>
            </a:extLst>
          </p:cNvPr>
          <p:cNvSpPr txBox="1"/>
          <p:nvPr/>
        </p:nvSpPr>
        <p:spPr>
          <a:xfrm>
            <a:off x="947650" y="1558511"/>
            <a:ext cx="9601200" cy="117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lang="en-US" altLang="ko-KR" dirty="0"/>
              <a:t>DOM</a:t>
            </a:r>
            <a:r>
              <a:rPr lang="ko-KR" altLang="en-US" dirty="0"/>
              <a:t>은 웹 문서의 요소를 부모 요소와 자식 요소로 구분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-</a:t>
            </a:r>
            <a:r>
              <a:rPr kumimoji="1" lang="ko-KR" altLang="en-US" dirty="0"/>
              <a:t> 웹 문서 구조를 부모</a:t>
            </a:r>
            <a:r>
              <a:rPr kumimoji="1" lang="en-US" altLang="ko-KR" dirty="0"/>
              <a:t>/</a:t>
            </a:r>
            <a:r>
              <a:rPr kumimoji="1" lang="ko-KR" altLang="en-US" dirty="0"/>
              <a:t>자식 관계로 표시하면 나무를 거꾸로 뒤집어 놓은 모습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DOM </a:t>
            </a:r>
            <a:r>
              <a:rPr kumimoji="1" lang="ko-KR" altLang="en-US" dirty="0">
                <a:sym typeface="Wingdings" pitchFamily="2" charset="2"/>
              </a:rPr>
              <a:t>트리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7577FA-735A-F64B-8D22-9B3CA19B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22" y="3044535"/>
            <a:ext cx="2161963" cy="13989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D68299-0D15-455B-8198-38F8EBF5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7291"/>
            <a:ext cx="4210638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12B207-5D74-4F84-A6B0-A65A369BA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95" y="3304647"/>
            <a:ext cx="3505689" cy="1638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139D9-ACFC-4472-4163-ECC538A72C76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DOM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17986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EFEB9E-0F93-4BE3-A4D3-DC711CCD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5" y="1626646"/>
            <a:ext cx="4200120" cy="12384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026AAF-6A3D-45F2-BD3A-E3DF3246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66" y="1778028"/>
            <a:ext cx="4341437" cy="7249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BD1478-5AA7-47B7-81D2-B9B7E4A32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50" y="3078832"/>
            <a:ext cx="7497939" cy="2840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BFC8E-3373-949B-26AD-CD799CFFFE4C}"/>
              </a:ext>
            </a:extLst>
          </p:cNvPr>
          <p:cNvSpPr txBox="1"/>
          <p:nvPr/>
        </p:nvSpPr>
        <p:spPr>
          <a:xfrm>
            <a:off x="306647" y="319086"/>
            <a:ext cx="10546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getElementById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– id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선택자를 사용해 접근하기</a:t>
            </a:r>
          </a:p>
        </p:txBody>
      </p:sp>
    </p:spTree>
    <p:extLst>
      <p:ext uri="{BB962C8B-B14F-4D97-AF65-F5344CB8AC3E}">
        <p14:creationId xmlns:p14="http://schemas.microsoft.com/office/powerpoint/2010/main" val="142155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0AB97-1EBE-8B45-951F-B559224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FF99E-8997-4FCD-9143-322A8AE3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9" y="1911999"/>
            <a:ext cx="7823661" cy="859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14A5D8-FBDD-49E1-A045-D3359660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0" y="2992698"/>
            <a:ext cx="4797827" cy="7192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3D1DC-E5A1-4CBA-807D-C3ABDA0D2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76420"/>
            <a:ext cx="5593717" cy="29499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AAD79F-A866-4B42-BA13-38C2058E59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57"/>
          <a:stretch/>
        </p:blipFill>
        <p:spPr>
          <a:xfrm>
            <a:off x="944520" y="4051616"/>
            <a:ext cx="4807887" cy="719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D21D23-1A56-837E-E3BA-34C8518CE4B0}"/>
              </a:ext>
            </a:extLst>
          </p:cNvPr>
          <p:cNvSpPr txBox="1"/>
          <p:nvPr/>
        </p:nvSpPr>
        <p:spPr>
          <a:xfrm>
            <a:off x="306647" y="319086"/>
            <a:ext cx="116404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getElementsClassName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– class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선택자를 사용해 접근하기</a:t>
            </a:r>
          </a:p>
        </p:txBody>
      </p:sp>
    </p:spTree>
    <p:extLst>
      <p:ext uri="{BB962C8B-B14F-4D97-AF65-F5344CB8AC3E}">
        <p14:creationId xmlns:p14="http://schemas.microsoft.com/office/powerpoint/2010/main" val="341863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3983</Words>
  <Application>Microsoft Office PowerPoint</Application>
  <PresentationFormat>와이드스크린</PresentationFormat>
  <Paragraphs>748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D2Coding</vt:lpstr>
      <vt:lpstr>KoPubWorld돋움체 Bold</vt:lpstr>
      <vt:lpstr>PCSJUS+RixVeryGoodPM</vt:lpstr>
      <vt:lpstr>맑은 고딕</vt:lpstr>
      <vt:lpstr>Arial</vt:lpstr>
      <vt:lpstr>Calibri</vt:lpstr>
      <vt:lpstr>Wingdings</vt:lpstr>
      <vt:lpstr>Office 테마</vt:lpstr>
      <vt:lpstr>PowerPoint 프레젠테이션</vt:lpstr>
      <vt:lpstr>01[HTML+CSS+ JAVASCRIPT] 트리와 노드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노드생성</vt:lpstr>
      <vt:lpstr>PowerPoint 프레젠테이션</vt:lpstr>
      <vt:lpstr>PowerPoint 프레젠테이션</vt:lpstr>
      <vt:lpstr>01[HTML+CSS+ JAVASCRIPT] 노드 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노드 이동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노드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노드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29</cp:revision>
  <dcterms:created xsi:type="dcterms:W3CDTF">2023-02-26T07:55:58Z</dcterms:created>
  <dcterms:modified xsi:type="dcterms:W3CDTF">2023-05-21T06:40:35Z</dcterms:modified>
</cp:coreProperties>
</file>