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2919" r:id="rId3"/>
    <p:sldId id="22763" r:id="rId4"/>
    <p:sldId id="22768" r:id="rId5"/>
    <p:sldId id="22769" r:id="rId6"/>
    <p:sldId id="22772" r:id="rId7"/>
    <p:sldId id="22773" r:id="rId8"/>
    <p:sldId id="22774" r:id="rId9"/>
    <p:sldId id="22776" r:id="rId10"/>
    <p:sldId id="22777" r:id="rId11"/>
    <p:sldId id="22778" r:id="rId12"/>
    <p:sldId id="22783" r:id="rId13"/>
    <p:sldId id="22785" r:id="rId14"/>
    <p:sldId id="22780" r:id="rId15"/>
    <p:sldId id="22781" r:id="rId16"/>
    <p:sldId id="22790" r:id="rId17"/>
    <p:sldId id="263" r:id="rId18"/>
    <p:sldId id="278" r:id="rId19"/>
    <p:sldId id="279" r:id="rId20"/>
    <p:sldId id="265" r:id="rId21"/>
    <p:sldId id="281" r:id="rId22"/>
    <p:sldId id="282" r:id="rId23"/>
    <p:sldId id="283" r:id="rId24"/>
    <p:sldId id="266" r:id="rId25"/>
    <p:sldId id="267" r:id="rId26"/>
    <p:sldId id="284" r:id="rId27"/>
    <p:sldId id="268" r:id="rId28"/>
    <p:sldId id="285" r:id="rId29"/>
    <p:sldId id="288" r:id="rId30"/>
    <p:sldId id="286" r:id="rId31"/>
    <p:sldId id="269" r:id="rId32"/>
    <p:sldId id="287" r:id="rId33"/>
    <p:sldId id="271" r:id="rId34"/>
    <p:sldId id="272" r:id="rId35"/>
    <p:sldId id="27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3F611-37FF-4764-A066-8B6081D3869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1E5D4-E648-4530-8913-B29D294E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25C04-9A93-4529-8E83-959EA10E5A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7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8EC3-5D5B-1F4F-99D4-ECF6FFF54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132DB-A436-D488-E563-4CF8FC9E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94747-E299-E686-6ED3-73D39EAB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B318C-BF9D-BD9C-A234-D55D2441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FA347-0734-4800-DBF3-A62343E6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5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901C9-313E-DCA6-2B69-39FEF90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773C-3546-02A6-2396-F8405DC1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A6233-D340-895F-06E1-DA134BD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9C77C-D333-CF56-3242-D8E14782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045D1-671E-EE36-CDB4-5FDEB3AB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7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184603-56F1-BD63-722F-9A9FF5AB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EB36A-4D5B-40E3-6A00-B7233E15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01383-03AE-416D-94B0-EB694689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61AB0-88CC-9ED3-7AF3-7BB15FB2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E361-60DB-1D75-B2E3-D69C131B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73CC-78FB-B6D3-2439-D5434DAC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0388-084B-5E54-740F-4B9025EF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C3C6F-9313-3189-C20A-CC47891D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64A25-5CE0-2D7C-53F3-76084A03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B0395-68F6-8429-1F73-3E9684AF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8A31-D4D7-9E88-2851-9F1F011D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77629-C320-EA7D-3554-F899C11E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422A1-83FB-4A4B-671B-8F0616BC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9F7D-63B3-6BF4-FC82-AD3F01BF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7D2F2-4DA2-38DD-5CE8-F809CF41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836C7-CD3A-AC60-5FA2-34515A38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3B8B9-6090-9AF2-5D8F-A7F56E2E4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F5997-518A-2D59-102E-CA2C2714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E2CFB-1ACC-4ECC-2272-735474C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C6D39-4F64-B558-8BA9-DA68645E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06214-94BE-9E5A-8F67-A05E726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3ED2B-AFAB-56A0-D626-E8D65E1E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16112-EAC9-9DF3-31D2-AF6CE927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1B3B6-459D-0C51-29C4-7C9FE7D45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F3179-57A3-B3C6-E512-B8AFA139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DC053-1196-2945-FBC7-2BEA6EAE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9DD9B7-B633-05BC-2A1B-165EBF06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431D38-CE93-72DA-6DB5-B50C0184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BD54C-62B8-3F03-2132-9BD6F78B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CF96-65F9-3DCC-7B0F-77324ABB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7B531-E181-181B-E8F7-030CA75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41401C-D225-2D2F-FE48-E09AFE3D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0A627-FFAD-8FE2-66F8-6269B3C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52FF3-8F94-E76B-44AF-ECD81443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53B050-E895-C53F-D749-7AA775B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42B75-5547-156B-CC32-3885BFA6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4CEC-EB3F-3491-9AB7-19188785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A07EE-AD7C-4A73-7422-E428D65F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CD397-F149-3597-DE38-F6012AEA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C0E38-F89B-215D-CA38-77C14A2E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D3BE5-F087-AAB0-7837-4C1530CD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5DC90-3656-843C-1E70-A8F7E5EB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21870-75E0-6041-8529-4A3711AF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B7567-97D4-2F4F-0B0A-6D90BFB5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599C7-1321-E5AA-A8D5-EA2C2C4AB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79529-118B-0E2B-4F24-20DAEA5D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4AE62-8093-41C1-586E-586470C9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9AA10-9AB1-4C97-5A5F-66FD70A3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943CF-AC45-D759-D211-DF92B089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2BDF6-DCBB-E5AE-13D8-57953EC1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B863D-F94B-8896-68C4-0F7B773EB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CC65-1B06-473B-9769-223B5CEFBD7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B31FB-C051-A29E-CD85-2A452E10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7A67E-2958-058C-9BD2-EBE508575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9E79-637F-4B87-B4C0-D9C40380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301.DOM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브라우저로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950221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제목과 저자를 입력하고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화면에 내용은 나타나는데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 입력 필드에 입력한 내용이 그대로 남아 있다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27B4E0-38FE-EE0B-3924-4AF8029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2150171"/>
            <a:ext cx="4820506" cy="2988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FE8F2-9E1E-16F3-C61F-63DB9A222B1A}"/>
              </a:ext>
            </a:extLst>
          </p:cNvPr>
          <p:cNvSpPr/>
          <p:nvPr/>
        </p:nvSpPr>
        <p:spPr>
          <a:xfrm>
            <a:off x="1645920" y="2847703"/>
            <a:ext cx="1332411" cy="714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1058630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폼의 내용이 화면에 표시된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1780839"/>
            <a:ext cx="9181707" cy="31014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e.preventDefalut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(item);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author.value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6208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2FCF41-4080-9001-A119-9A091600F4E2}"/>
              </a:ext>
            </a:extLst>
          </p:cNvPr>
          <p:cNvSpPr txBox="1"/>
          <p:nvPr/>
        </p:nvSpPr>
        <p:spPr>
          <a:xfrm>
            <a:off x="707010" y="518474"/>
            <a:ext cx="347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CSS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D1F84-D9A4-54D4-37FC-9AD6AB46B402}"/>
              </a:ext>
            </a:extLst>
          </p:cNvPr>
          <p:cNvSpPr txBox="1"/>
          <p:nvPr/>
        </p:nvSpPr>
        <p:spPr>
          <a:xfrm>
            <a:off x="1152040" y="1172056"/>
            <a:ext cx="4762076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#bookList li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font-size:1em;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border-bottom:1px solid #ccc;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#delButton:hover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cursor:pointer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#delButton {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padding:5px 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font-size:0.8em;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position:absolute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right:10px;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6BED4-BC81-D824-8E50-E2FA630CB77E}"/>
              </a:ext>
            </a:extLst>
          </p:cNvPr>
          <p:cNvSpPr txBox="1"/>
          <p:nvPr/>
        </p:nvSpPr>
        <p:spPr>
          <a:xfrm>
            <a:off x="2968240" y="511517"/>
            <a:ext cx="589175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결과 화면의 스타일 만들기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827F9B-A6AC-CB5F-CA44-CC6C6112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7"/>
          <a:stretch/>
        </p:blipFill>
        <p:spPr bwMode="auto">
          <a:xfrm>
            <a:off x="6611422" y="2117826"/>
            <a:ext cx="3952075" cy="3466286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862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707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작성하기 </a:t>
            </a:r>
            <a:r>
              <a:rPr lang="en-US" altLang="ko-KR" sz="2000" b="1" dirty="0"/>
              <a:t>– ‘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버튼 클릭했을 때 항목 삭제하기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546754" y="1077706"/>
            <a:ext cx="11378154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목록을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연결된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연결해서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 있는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모두 가져온 후 반복문을 통해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click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 발생한 것이 있는지 확인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BDC34-6DCB-5AD9-3266-199F860C2F6A}"/>
              </a:ext>
            </a:extLst>
          </p:cNvPr>
          <p:cNvSpPr txBox="1"/>
          <p:nvPr/>
        </p:nvSpPr>
        <p:spPr>
          <a:xfrm>
            <a:off x="546754" y="2067967"/>
            <a:ext cx="7482526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e.preventDefault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of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61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707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작성하기 </a:t>
            </a:r>
            <a:r>
              <a:rPr lang="en-US" altLang="ko-KR" sz="2000" b="1" dirty="0"/>
              <a:t>– ‘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버튼 클릭했을 때 항목 삭제하기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BFF24-EDAB-869E-1EB2-D3E7A11C2CB8}"/>
              </a:ext>
            </a:extLst>
          </p:cNvPr>
          <p:cNvSpPr txBox="1"/>
          <p:nvPr/>
        </p:nvSpPr>
        <p:spPr>
          <a:xfrm>
            <a:off x="794209" y="1286896"/>
            <a:ext cx="8246096" cy="48865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e.preventDefault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......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of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delButton.addEventListener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this.parentNode.parentNode.removeChild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this.parentNode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97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브라우저로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816115" y="1068280"/>
            <a:ext cx="950221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제목과 저자를 입력하고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목록에서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클릭하고 해당 항목이 삭제되는지 확인한다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D566AD-A623-9007-F60F-0258A6FBD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7"/>
          <a:stretch/>
        </p:blipFill>
        <p:spPr bwMode="auto">
          <a:xfrm>
            <a:off x="923826" y="2390575"/>
            <a:ext cx="4346539" cy="3812262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B1B152-5911-4E70-83F7-B3C4EB7A9C93}"/>
              </a:ext>
            </a:extLst>
          </p:cNvPr>
          <p:cNvSpPr/>
          <p:nvPr/>
        </p:nvSpPr>
        <p:spPr>
          <a:xfrm>
            <a:off x="4223208" y="5128181"/>
            <a:ext cx="499621" cy="3582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4949D-D9AB-F37A-FB21-10BFE9C7BB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5"/>
          <a:stretch/>
        </p:blipFill>
        <p:spPr bwMode="auto">
          <a:xfrm>
            <a:off x="5917450" y="2390574"/>
            <a:ext cx="4346539" cy="381842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759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문서 객체모델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7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6CCDFA-2D0F-473A-87E1-5B13E274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7" y="2107477"/>
            <a:ext cx="9631119" cy="33246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43A172-8359-4C0B-A8FD-F7F781079CCD}"/>
              </a:ext>
            </a:extLst>
          </p:cNvPr>
          <p:cNvSpPr/>
          <p:nvPr/>
        </p:nvSpPr>
        <p:spPr>
          <a:xfrm>
            <a:off x="1005840" y="4389120"/>
            <a:ext cx="573578" cy="598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C3C5E8-C544-43F3-B41B-D5192348A906}"/>
              </a:ext>
            </a:extLst>
          </p:cNvPr>
          <p:cNvGrpSpPr/>
          <p:nvPr/>
        </p:nvGrpSpPr>
        <p:grpSpPr>
          <a:xfrm>
            <a:off x="773223" y="3749040"/>
            <a:ext cx="357308" cy="939338"/>
            <a:chOff x="773223" y="3749040"/>
            <a:chExt cx="357308" cy="939338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5B74332A-97CC-4A12-BCF5-A591B13D792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773224" y="3749040"/>
              <a:ext cx="232616" cy="939338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16E8A2-2B0F-4CA3-AACC-75E4D0BE412E}"/>
                </a:ext>
              </a:extLst>
            </p:cNvPr>
            <p:cNvCxnSpPr>
              <a:cxnSpLocks/>
            </p:cNvCxnSpPr>
            <p:nvPr/>
          </p:nvCxnSpPr>
          <p:spPr>
            <a:xfrm>
              <a:off x="773223" y="3749040"/>
              <a:ext cx="357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712969-4E74-4270-B9EA-4B0D129A28C5}"/>
              </a:ext>
            </a:extLst>
          </p:cNvPr>
          <p:cNvSpPr/>
          <p:nvPr/>
        </p:nvSpPr>
        <p:spPr>
          <a:xfrm>
            <a:off x="6677891" y="4389120"/>
            <a:ext cx="573578" cy="598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D20C24-CE6D-491A-BAF7-E26C73E74484}"/>
              </a:ext>
            </a:extLst>
          </p:cNvPr>
          <p:cNvGrpSpPr/>
          <p:nvPr/>
        </p:nvGrpSpPr>
        <p:grpSpPr>
          <a:xfrm flipH="1">
            <a:off x="7135230" y="3749040"/>
            <a:ext cx="357308" cy="939338"/>
            <a:chOff x="773223" y="3749040"/>
            <a:chExt cx="357308" cy="939338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731BA667-2020-4E15-97DB-2C2EBBC741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3224" y="3749040"/>
              <a:ext cx="232616" cy="939338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8E16BCE-31DE-405B-A548-43273395ADA1}"/>
                </a:ext>
              </a:extLst>
            </p:cNvPr>
            <p:cNvCxnSpPr>
              <a:cxnSpLocks/>
            </p:cNvCxnSpPr>
            <p:nvPr/>
          </p:nvCxnSpPr>
          <p:spPr>
            <a:xfrm>
              <a:off x="773223" y="3749040"/>
              <a:ext cx="357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56C247-94AD-8290-4093-B439EA419F66}"/>
              </a:ext>
            </a:extLst>
          </p:cNvPr>
          <p:cNvSpPr txBox="1"/>
          <p:nvPr/>
        </p:nvSpPr>
        <p:spPr>
          <a:xfrm>
            <a:off x="306648" y="319086"/>
            <a:ext cx="10350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선택한 상품 이미지 표시하기</a:t>
            </a:r>
          </a:p>
        </p:txBody>
      </p:sp>
    </p:spTree>
    <p:extLst>
      <p:ext uri="{BB962C8B-B14F-4D97-AF65-F5344CB8AC3E}">
        <p14:creationId xmlns:p14="http://schemas.microsoft.com/office/powerpoint/2010/main" val="263788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989215" y="1690688"/>
            <a:ext cx="9601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 err="1"/>
              <a:t>getAttribute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태그의 속성에 접근해서 값을 가져옴</a:t>
            </a:r>
            <a:r>
              <a:rPr lang="ko-KR" altLang="en-US" dirty="0"/>
              <a:t>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err="1"/>
              <a:t>setAttribute</a:t>
            </a:r>
            <a:r>
              <a:rPr kumimoji="1" lang="en-US" altLang="ko-KR" dirty="0"/>
              <a:t>( ) – </a:t>
            </a:r>
            <a:r>
              <a:rPr kumimoji="1" lang="ko-KR" altLang="en-US" dirty="0"/>
              <a:t>태그의 속성 값을 지정함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0B9EC2-2AF2-4248-917F-C9F3C6D2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93" y="3016251"/>
            <a:ext cx="5643434" cy="104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BC2B81-E6FB-4A16-865E-D8041C35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9" y="4538515"/>
            <a:ext cx="5230761" cy="628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C07ADB-4EF5-43D8-9559-531B05046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02" y="5528956"/>
            <a:ext cx="7373066" cy="389285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F2C8278-666A-45D0-81F0-85489D89A5D7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2709949" y="3537485"/>
            <a:ext cx="681644" cy="1001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A4F9F38-91E6-4125-B814-20E46913734A}"/>
              </a:ext>
            </a:extLst>
          </p:cNvPr>
          <p:cNvCxnSpPr>
            <a:stCxn id="3" idx="3"/>
          </p:cNvCxnSpPr>
          <p:nvPr/>
        </p:nvCxnSpPr>
        <p:spPr>
          <a:xfrm>
            <a:off x="9035027" y="3537485"/>
            <a:ext cx="616049" cy="1991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BD324E-1218-4D8B-803C-22F05CC3ECB5}"/>
              </a:ext>
            </a:extLst>
          </p:cNvPr>
          <p:cNvSpPr txBox="1"/>
          <p:nvPr/>
        </p:nvSpPr>
        <p:spPr>
          <a:xfrm>
            <a:off x="1036986" y="38038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속성값 가져오기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BE642-D592-42E9-9AA8-72CCA8C27F97}"/>
              </a:ext>
            </a:extLst>
          </p:cNvPr>
          <p:cNvSpPr txBox="1"/>
          <p:nvPr/>
        </p:nvSpPr>
        <p:spPr>
          <a:xfrm>
            <a:off x="9822823" y="43793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속성값 수정하기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8AACB-1823-3045-F66C-10298DEFC8C5}"/>
              </a:ext>
            </a:extLst>
          </p:cNvPr>
          <p:cNvSpPr txBox="1"/>
          <p:nvPr/>
        </p:nvSpPr>
        <p:spPr>
          <a:xfrm>
            <a:off x="306648" y="319086"/>
            <a:ext cx="10981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태그 속성에 접근하기 및 수정하기</a:t>
            </a:r>
          </a:p>
        </p:txBody>
      </p:sp>
    </p:spTree>
    <p:extLst>
      <p:ext uri="{BB962C8B-B14F-4D97-AF65-F5344CB8AC3E}">
        <p14:creationId xmlns:p14="http://schemas.microsoft.com/office/powerpoint/2010/main" val="138173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DFD23B-A742-4C1D-83CE-B281923FBA2F}"/>
              </a:ext>
            </a:extLst>
          </p:cNvPr>
          <p:cNvGrpSpPr/>
          <p:nvPr/>
        </p:nvGrpSpPr>
        <p:grpSpPr>
          <a:xfrm>
            <a:off x="916887" y="1784400"/>
            <a:ext cx="7553782" cy="3477555"/>
            <a:chOff x="891949" y="1568270"/>
            <a:chExt cx="7236513" cy="30980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1412081-4A9A-4D69-8117-F095ABA24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950" y="1568270"/>
              <a:ext cx="7236512" cy="177096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8F6CC4E-1111-4E03-B7DF-54B7BFB2D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" t="4747"/>
            <a:stretch/>
          </p:blipFill>
          <p:spPr>
            <a:xfrm>
              <a:off x="891949" y="3330641"/>
              <a:ext cx="7236512" cy="133569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443F00-C455-2DBA-2142-2327234D7DE4}"/>
              </a:ext>
            </a:extLst>
          </p:cNvPr>
          <p:cNvSpPr txBox="1"/>
          <p:nvPr/>
        </p:nvSpPr>
        <p:spPr>
          <a:xfrm>
            <a:off x="306648" y="319086"/>
            <a:ext cx="732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선택한 상품 이미지 표시하기</a:t>
            </a:r>
          </a:p>
        </p:txBody>
      </p:sp>
    </p:spTree>
    <p:extLst>
      <p:ext uri="{BB962C8B-B14F-4D97-AF65-F5344CB8AC3E}">
        <p14:creationId xmlns:p14="http://schemas.microsoft.com/office/powerpoint/2010/main" val="88681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8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838200" y="1568008"/>
            <a:ext cx="5247042" cy="61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/>
              <a:t>HTML </a:t>
            </a:r>
            <a:r>
              <a:rPr kumimoji="1" lang="ko-KR" altLang="en-US" sz="2000" b="1" dirty="0"/>
              <a:t>태그 안에서 이벤트 처리기 연결하기</a:t>
            </a:r>
            <a:endParaRPr kumimoji="1"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C0729-C8A4-4E56-8AF3-B31715C5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47" y="2485709"/>
            <a:ext cx="7023245" cy="2662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3F31-4735-16BB-39A9-95058C0C40FB}"/>
              </a:ext>
            </a:extLst>
          </p:cNvPr>
          <p:cNvSpPr txBox="1"/>
          <p:nvPr/>
        </p:nvSpPr>
        <p:spPr>
          <a:xfrm>
            <a:off x="306647" y="319086"/>
            <a:ext cx="5707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이벤트 처리하기</a:t>
            </a:r>
          </a:p>
        </p:txBody>
      </p:sp>
    </p:spTree>
    <p:extLst>
      <p:ext uri="{BB962C8B-B14F-4D97-AF65-F5344CB8AC3E}">
        <p14:creationId xmlns:p14="http://schemas.microsoft.com/office/powerpoint/2010/main" val="134880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838200" y="1568008"/>
            <a:ext cx="524704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/>
              <a:t>DOM </a:t>
            </a:r>
            <a:r>
              <a:rPr kumimoji="1" lang="ko-KR" altLang="en-US" sz="2000" b="1" dirty="0"/>
              <a:t>요소에 이벤트 처리기 연결하기</a:t>
            </a:r>
            <a:endParaRPr kumimoji="1"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64D89-F9CB-48B2-A71C-9E427B11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4" y="2453988"/>
            <a:ext cx="6751792" cy="3139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126B9-1B82-EB7D-C4FD-E82779BA5452}"/>
              </a:ext>
            </a:extLst>
          </p:cNvPr>
          <p:cNvSpPr txBox="1"/>
          <p:nvPr/>
        </p:nvSpPr>
        <p:spPr>
          <a:xfrm>
            <a:off x="306647" y="319086"/>
            <a:ext cx="5707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이벤트 처리하기</a:t>
            </a:r>
          </a:p>
        </p:txBody>
      </p:sp>
    </p:spTree>
    <p:extLst>
      <p:ext uri="{BB962C8B-B14F-4D97-AF65-F5344CB8AC3E}">
        <p14:creationId xmlns:p14="http://schemas.microsoft.com/office/powerpoint/2010/main" val="247631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838200" y="1568008"/>
            <a:ext cx="524704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 err="1"/>
              <a:t>addEventListener</a:t>
            </a:r>
            <a:r>
              <a:rPr kumimoji="1" lang="en-US" altLang="ko-KR" sz="2000" b="1" dirty="0"/>
              <a:t>() </a:t>
            </a:r>
            <a:r>
              <a:rPr kumimoji="1" lang="ko-KR" altLang="en-US" sz="2000" b="1" dirty="0"/>
              <a:t>사용하기</a:t>
            </a:r>
            <a:endParaRPr kumimoji="1"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2BBE5-4659-42F4-9E7E-3D9A0D39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7" y="2630167"/>
            <a:ext cx="5412382" cy="250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F40-39FA-426F-A3D6-16459BAFBA2F}"/>
              </a:ext>
            </a:extLst>
          </p:cNvPr>
          <p:cNvSpPr txBox="1"/>
          <p:nvPr/>
        </p:nvSpPr>
        <p:spPr>
          <a:xfrm>
            <a:off x="6908538" y="2710157"/>
            <a:ext cx="4512425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이벤트 유형 </a:t>
            </a:r>
            <a:r>
              <a:rPr lang="en-US" altLang="ko-KR" sz="1600" dirty="0"/>
              <a:t>: </a:t>
            </a:r>
            <a:r>
              <a:rPr lang="ko-KR" altLang="en-US" sz="1600" dirty="0"/>
              <a:t>처리할 이벤트 유형 지정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“on”</a:t>
            </a:r>
            <a:r>
              <a:rPr lang="ko-KR" altLang="en-US" sz="1600" dirty="0"/>
              <a:t>을 붙이지 않는다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발생했을 때 실행할 명령 또는 함수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캡처 여부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이벤트를 </a:t>
            </a:r>
            <a:r>
              <a:rPr lang="ko-KR" altLang="en-US" sz="1600" dirty="0" err="1"/>
              <a:t>캡처링할지</a:t>
            </a:r>
            <a:r>
              <a:rPr lang="ko-KR" altLang="en-US" sz="1600" dirty="0"/>
              <a:t> 여부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기본 값 </a:t>
            </a:r>
            <a:r>
              <a:rPr lang="en-US" altLang="ko-KR" sz="1600" dirty="0"/>
              <a:t>false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93275-522B-28AC-26F6-9DF9E38D5E72}"/>
              </a:ext>
            </a:extLst>
          </p:cNvPr>
          <p:cNvSpPr txBox="1"/>
          <p:nvPr/>
        </p:nvSpPr>
        <p:spPr>
          <a:xfrm>
            <a:off x="306647" y="319086"/>
            <a:ext cx="5707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이벤트 처리하기</a:t>
            </a:r>
          </a:p>
        </p:txBody>
      </p:sp>
    </p:spTree>
    <p:extLst>
      <p:ext uri="{BB962C8B-B14F-4D97-AF65-F5344CB8AC3E}">
        <p14:creationId xmlns:p14="http://schemas.microsoft.com/office/powerpoint/2010/main" val="194793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2BAB82-7E9E-4BEA-99AA-EBF410F5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94F0D-E856-4B36-8C28-9A0974F6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8" y="1541059"/>
            <a:ext cx="6756863" cy="45569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8F1A5A-0524-4717-94C8-06490310F016}"/>
              </a:ext>
            </a:extLst>
          </p:cNvPr>
          <p:cNvSpPr/>
          <p:nvPr/>
        </p:nvSpPr>
        <p:spPr>
          <a:xfrm>
            <a:off x="6035040" y="2967644"/>
            <a:ext cx="1396538" cy="324196"/>
          </a:xfrm>
          <a:prstGeom prst="rect">
            <a:avLst/>
          </a:prstGeom>
          <a:noFill/>
          <a:ln>
            <a:solidFill>
              <a:srgbClr val="44D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BC35E2-686F-4F22-A060-8B2C04AA88A0}"/>
              </a:ext>
            </a:extLst>
          </p:cNvPr>
          <p:cNvCxnSpPr/>
          <p:nvPr/>
        </p:nvCxnSpPr>
        <p:spPr>
          <a:xfrm flipV="1">
            <a:off x="3250276" y="3100647"/>
            <a:ext cx="2709949" cy="3283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B772A2-7838-43EF-BA38-10172539E488}"/>
              </a:ext>
            </a:extLst>
          </p:cNvPr>
          <p:cNvCxnSpPr/>
          <p:nvPr/>
        </p:nvCxnSpPr>
        <p:spPr>
          <a:xfrm>
            <a:off x="3250276" y="3499658"/>
            <a:ext cx="1396538" cy="13393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13D1CA-D4DE-41EA-BCE5-757F9967A3CF}"/>
              </a:ext>
            </a:extLst>
          </p:cNvPr>
          <p:cNvSpPr txBox="1"/>
          <p:nvPr/>
        </p:nvSpPr>
        <p:spPr>
          <a:xfrm>
            <a:off x="8153400" y="2618509"/>
            <a:ext cx="2946640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버튼 클릭하면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화면에 없던 내용이 나타남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버튼 내용이 바뀜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DD60D-D7C3-548C-5C02-7303E15F19C1}"/>
              </a:ext>
            </a:extLst>
          </p:cNvPr>
          <p:cNvSpPr txBox="1"/>
          <p:nvPr/>
        </p:nvSpPr>
        <p:spPr>
          <a:xfrm>
            <a:off x="306647" y="319086"/>
            <a:ext cx="8260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설명 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닫기 버튼</a:t>
            </a:r>
          </a:p>
        </p:txBody>
      </p:sp>
    </p:spTree>
    <p:extLst>
      <p:ext uri="{BB962C8B-B14F-4D97-AF65-F5344CB8AC3E}">
        <p14:creationId xmlns:p14="http://schemas.microsoft.com/office/powerpoint/2010/main" val="217979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856888" y="1476625"/>
            <a:ext cx="5247042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/>
              <a:t>DOM</a:t>
            </a:r>
            <a:r>
              <a:rPr kumimoji="1" lang="ko-KR" altLang="en-US" sz="2000" b="1" dirty="0"/>
              <a:t>으로 </a:t>
            </a:r>
            <a:r>
              <a:rPr kumimoji="1" lang="en-US" altLang="ko-KR" sz="2000" b="1" dirty="0"/>
              <a:t>CSS</a:t>
            </a:r>
            <a:r>
              <a:rPr kumimoji="1" lang="ko-KR" altLang="en-US" sz="2000" b="1" dirty="0"/>
              <a:t> 속성에 접근하고 수정하기</a:t>
            </a:r>
            <a:endParaRPr kumimoji="1"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29605-AAFE-9E44-B785-93FA03911486}"/>
              </a:ext>
            </a:extLst>
          </p:cNvPr>
          <p:cNvSpPr txBox="1"/>
          <p:nvPr/>
        </p:nvSpPr>
        <p:spPr>
          <a:xfrm>
            <a:off x="856888" y="2299447"/>
            <a:ext cx="854157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style</a:t>
            </a:r>
            <a:r>
              <a:rPr kumimoji="1" lang="ko-KR" altLang="en-US" dirty="0"/>
              <a:t> 속성 다음에 속성 이름 작성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텍스트 스타일 바꾸려면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요소</a:t>
            </a:r>
            <a:r>
              <a:rPr kumimoji="1" lang="en-US" altLang="ko-KR" dirty="0"/>
              <a:t>).</a:t>
            </a:r>
            <a:r>
              <a:rPr kumimoji="1" lang="en-US" altLang="ko-KR" dirty="0" err="1"/>
              <a:t>style.color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background-color</a:t>
            </a:r>
            <a:r>
              <a:rPr kumimoji="1" lang="ko-KR" altLang="en-US" dirty="0"/>
              <a:t>처럼 두 단어로 된 속성은 </a:t>
            </a:r>
            <a:r>
              <a:rPr kumimoji="1" lang="en-US" altLang="ko-KR" dirty="0" err="1"/>
              <a:t>backgroundColor</a:t>
            </a:r>
            <a:r>
              <a:rPr kumimoji="1" lang="ko-KR" altLang="en-US" dirty="0"/>
              <a:t>처럼 사용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B4BF10-A9F1-44BF-AD8A-A99C5E8C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8" y="3261591"/>
            <a:ext cx="7108552" cy="753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C59453-D560-4D10-A801-969B1652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98" y="4991801"/>
            <a:ext cx="6792303" cy="703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92F46-697D-4B90-72B8-2532C0A8F3F9}"/>
              </a:ext>
            </a:extLst>
          </p:cNvPr>
          <p:cNvSpPr txBox="1"/>
          <p:nvPr/>
        </p:nvSpPr>
        <p:spPr>
          <a:xfrm>
            <a:off x="306648" y="319086"/>
            <a:ext cx="909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요소의 스타일 가져와서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9564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931024" y="1526501"/>
            <a:ext cx="6981713" cy="117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b="1" dirty="0"/>
              <a:t>웹 요소를 화면에 표시하기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감추기</a:t>
            </a:r>
            <a:r>
              <a:rPr kumimoji="1" lang="en-US" altLang="ko-KR" sz="2000" b="1" dirty="0"/>
              <a:t> - </a:t>
            </a:r>
            <a:r>
              <a:rPr kumimoji="1" lang="en-US" altLang="ko-KR" dirty="0"/>
              <a:t>CSS display</a:t>
            </a:r>
            <a:r>
              <a:rPr kumimoji="1" lang="ko-KR" altLang="en-US" dirty="0"/>
              <a:t> 속성 사용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endParaRPr kumimoji="1"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F2454-DD58-E543-B7AC-C3166AF0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4" y="2527191"/>
            <a:ext cx="9207874" cy="34728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F6302-BFCE-9838-A798-5812A8A7390D}"/>
              </a:ext>
            </a:extLst>
          </p:cNvPr>
          <p:cNvSpPr txBox="1"/>
          <p:nvPr/>
        </p:nvSpPr>
        <p:spPr>
          <a:xfrm>
            <a:off x="306647" y="319086"/>
            <a:ext cx="8614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요소의 스타일 가져와서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32145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5C82F-854E-4406-BB85-D5A332D0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6FBEE-527E-4790-AA60-DE1DC414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14" y="2022989"/>
            <a:ext cx="9593014" cy="2000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A88D4-D5B4-5D28-29BA-72CF4CD53556}"/>
              </a:ext>
            </a:extLst>
          </p:cNvPr>
          <p:cNvSpPr txBox="1"/>
          <p:nvPr/>
        </p:nvSpPr>
        <p:spPr>
          <a:xfrm>
            <a:off x="306647" y="319086"/>
            <a:ext cx="812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참가 신청 명단 표시하기</a:t>
            </a:r>
          </a:p>
        </p:txBody>
      </p:sp>
    </p:spTree>
    <p:extLst>
      <p:ext uri="{BB962C8B-B14F-4D97-AF65-F5344CB8AC3E}">
        <p14:creationId xmlns:p14="http://schemas.microsoft.com/office/powerpoint/2010/main" val="137368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52993-0DDF-4A58-B2F3-64AAF221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07036" cy="18545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366736-3D91-4A4D-85D4-EA7F0189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8" y="3926400"/>
            <a:ext cx="5075384" cy="1888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ADCBD-EFE3-78A0-FD40-EB5C7FE04B71}"/>
              </a:ext>
            </a:extLst>
          </p:cNvPr>
          <p:cNvSpPr txBox="1"/>
          <p:nvPr/>
        </p:nvSpPr>
        <p:spPr>
          <a:xfrm>
            <a:off x="306648" y="319086"/>
            <a:ext cx="4483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트리와 노드</a:t>
            </a:r>
          </a:p>
        </p:txBody>
      </p:sp>
    </p:spTree>
    <p:extLst>
      <p:ext uri="{BB962C8B-B14F-4D97-AF65-F5344CB8AC3E}">
        <p14:creationId xmlns:p14="http://schemas.microsoft.com/office/powerpoint/2010/main" val="48510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7C160-0111-4898-9721-3EC95E4A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91" y="1517744"/>
            <a:ext cx="5409347" cy="3232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C141D9-D3FA-4DC6-98DF-0ACCD12F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03" y="2729279"/>
            <a:ext cx="5696993" cy="3232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3D55E-71E0-27C1-D97C-66920650E65F}"/>
              </a:ext>
            </a:extLst>
          </p:cNvPr>
          <p:cNvSpPr txBox="1"/>
          <p:nvPr/>
        </p:nvSpPr>
        <p:spPr>
          <a:xfrm>
            <a:off x="306647" y="319086"/>
            <a:ext cx="5098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요소 추가하기</a:t>
            </a:r>
          </a:p>
        </p:txBody>
      </p:sp>
    </p:spTree>
    <p:extLst>
      <p:ext uri="{BB962C8B-B14F-4D97-AF65-F5344CB8AC3E}">
        <p14:creationId xmlns:p14="http://schemas.microsoft.com/office/powerpoint/2010/main" val="134650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A1E46-438B-2F4D-93C8-5B97C255A9BD}"/>
              </a:ext>
            </a:extLst>
          </p:cNvPr>
          <p:cNvSpPr txBox="1"/>
          <p:nvPr/>
        </p:nvSpPr>
        <p:spPr>
          <a:xfrm>
            <a:off x="967739" y="1593003"/>
            <a:ext cx="6981713" cy="1114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/>
              <a:t>새로운 노드를 만들거나 부모 노드에 연결할 때 </a:t>
            </a:r>
            <a:endParaRPr lang="ko-KR" altLang="en-US" sz="2000" b="1"/>
          </a:p>
          <a:p>
            <a:pPr>
              <a:lnSpc>
                <a:spcPct val="200000"/>
              </a:lnSpc>
            </a:pPr>
            <a:endParaRPr kumimoji="1" lang="en-US" altLang="ko-KR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5B317C-96E1-41D1-8140-22EB4837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9" y="2216482"/>
            <a:ext cx="7220958" cy="330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99452-8D5E-9BF0-6A72-C10A594C090B}"/>
              </a:ext>
            </a:extLst>
          </p:cNvPr>
          <p:cNvSpPr txBox="1"/>
          <p:nvPr/>
        </p:nvSpPr>
        <p:spPr>
          <a:xfrm>
            <a:off x="306647" y="319086"/>
            <a:ext cx="5098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요소 추가하기</a:t>
            </a:r>
          </a:p>
        </p:txBody>
      </p:sp>
    </p:spTree>
    <p:extLst>
      <p:ext uri="{BB962C8B-B14F-4D97-AF65-F5344CB8AC3E}">
        <p14:creationId xmlns:p14="http://schemas.microsoft.com/office/powerpoint/2010/main" val="287041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31B37-AD00-1E3A-C3BD-ACAEBCCBDEF2}"/>
              </a:ext>
            </a:extLst>
          </p:cNvPr>
          <p:cNvSpPr txBox="1"/>
          <p:nvPr/>
        </p:nvSpPr>
        <p:spPr>
          <a:xfrm>
            <a:off x="766353" y="1422738"/>
            <a:ext cx="9980023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구입한 책을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목록 형태로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기록하고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[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버튼을 클릭하면 목록에서 삭제하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기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단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여기에서 만드는 예제는 웹 브라우저 화면을 새로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고침하면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입력한 자료가 사라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여기에서는 항목이 정상적으로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추가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되고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삭제</a:t>
            </a:r>
            <a:r>
              <a:rPr lang="ko-KR" altLang="en-US" sz="1600" kern="100" dirty="0" err="1">
                <a:effectLst/>
                <a:latin typeface="+mn-ea"/>
                <a:cs typeface="Times New Roman" panose="02020603050405020304" pitchFamily="18" charset="0"/>
              </a:rPr>
              <a:t>되는지만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 연습해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보자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BA4F1-2476-4242-C4B5-43DAFCD48356}"/>
              </a:ext>
            </a:extLst>
          </p:cNvPr>
          <p:cNvSpPr txBox="1"/>
          <p:nvPr/>
        </p:nvSpPr>
        <p:spPr>
          <a:xfrm>
            <a:off x="306647" y="319086"/>
            <a:ext cx="10078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나만의 도서 목록 프로그램 만들기</a:t>
            </a:r>
          </a:p>
        </p:txBody>
      </p:sp>
    </p:spTree>
    <p:extLst>
      <p:ext uri="{BB962C8B-B14F-4D97-AF65-F5344CB8AC3E}">
        <p14:creationId xmlns:p14="http://schemas.microsoft.com/office/powerpoint/2010/main" val="235513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AC3EC-6C15-45A2-BC08-E92EF5C6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8250"/>
            <a:ext cx="8764223" cy="3801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7E821-C0E5-3C26-CC3A-010529459AA4}"/>
              </a:ext>
            </a:extLst>
          </p:cNvPr>
          <p:cNvSpPr txBox="1"/>
          <p:nvPr/>
        </p:nvSpPr>
        <p:spPr>
          <a:xfrm>
            <a:off x="306648" y="319086"/>
            <a:ext cx="7378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버튼에 이벤트 처리 함수 연결</a:t>
            </a:r>
          </a:p>
        </p:txBody>
      </p:sp>
    </p:spTree>
    <p:extLst>
      <p:ext uri="{BB962C8B-B14F-4D97-AF65-F5344CB8AC3E}">
        <p14:creationId xmlns:p14="http://schemas.microsoft.com/office/powerpoint/2010/main" val="4273470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A6DA6-197F-004F-896E-FEDCA3E9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63" y="1947540"/>
            <a:ext cx="10048640" cy="3331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7A04A-6D81-B0EF-3F33-7C94F93F33EC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추가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4217846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EE128-2330-4124-BF7A-CE510CBB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9" y="1690688"/>
            <a:ext cx="5644063" cy="447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969D3-39E4-4116-E800-170F47FA31A9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추가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402753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D9163-D97C-5248-B77C-45A70688EA0D}"/>
              </a:ext>
            </a:extLst>
          </p:cNvPr>
          <p:cNvSpPr txBox="1"/>
          <p:nvPr/>
        </p:nvSpPr>
        <p:spPr>
          <a:xfrm>
            <a:off x="910813" y="1543904"/>
            <a:ext cx="10370373" cy="450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err="1"/>
              <a:t>hasChildNodes</a:t>
            </a:r>
            <a:r>
              <a:rPr lang="en-US" altLang="ko-KR" sz="2000" b="1" dirty="0"/>
              <a:t>( ) </a:t>
            </a:r>
            <a:r>
              <a:rPr lang="ko-KR" altLang="en-US" sz="2000" b="1" dirty="0"/>
              <a:t>함수</a:t>
            </a:r>
            <a:endParaRPr lang="ko-KR" altLang="en-US" sz="2400" b="1" dirty="0"/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특정 노드에 자식 노드가 있는지 확인하는 함수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자식 노드가 있다면 </a:t>
            </a:r>
            <a:r>
              <a:rPr kumimoji="1" lang="en-US" altLang="ko-KR" sz="1600" dirty="0"/>
              <a:t>true, </a:t>
            </a:r>
            <a:r>
              <a:rPr kumimoji="1" lang="ko-KR" altLang="en-US" sz="1600" dirty="0"/>
              <a:t>없다면 </a:t>
            </a:r>
            <a:r>
              <a:rPr kumimoji="1" lang="en-US" altLang="ko-KR" sz="1600" dirty="0"/>
              <a:t>false</a:t>
            </a:r>
            <a:r>
              <a:rPr kumimoji="1" lang="ko-KR" altLang="en-US" sz="1600" dirty="0"/>
              <a:t> 반환</a:t>
            </a:r>
            <a:endParaRPr kumimoji="1" lang="en-US" altLang="ko-KR" sz="1600" dirty="0"/>
          </a:p>
          <a:p>
            <a:pPr>
              <a:lnSpc>
                <a:spcPct val="200000"/>
              </a:lnSpc>
            </a:pP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lang="en-US" altLang="ko-KR" sz="2000" b="1" dirty="0" err="1"/>
              <a:t>childNodes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</a:t>
            </a:r>
            <a:endParaRPr lang="ko-KR" altLang="en-US" sz="2400" b="1" dirty="0"/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현재 노드의 자식 노드를 가지고 있는 속성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요소 노드 뿐만 아니라 빈 텍스트 노드도 자식으로 인식</a:t>
            </a:r>
            <a:r>
              <a:rPr kumimoji="1" lang="en-US" altLang="ko-KR" dirty="0"/>
              <a:t>.</a:t>
            </a:r>
          </a:p>
          <a:p>
            <a:pPr>
              <a:lnSpc>
                <a:spcPct val="200000"/>
              </a:lnSpc>
            </a:pP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sz="2000" b="1" dirty="0"/>
              <a:t>children</a:t>
            </a:r>
            <a:r>
              <a:rPr kumimoji="1" lang="ko-KR" altLang="en-US" sz="2000" b="1" dirty="0"/>
              <a:t> 속성</a:t>
            </a:r>
            <a:endParaRPr kumimoji="1" lang="en-US" altLang="ko-KR" sz="2000" b="1" dirty="0"/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현재 노드의 자식 노드 중 요소 노드만 가지고 있는 속성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215AB-3EC6-EF99-9F5B-31378CB3D2F8}"/>
              </a:ext>
            </a:extLst>
          </p:cNvPr>
          <p:cNvSpPr txBox="1"/>
          <p:nvPr/>
        </p:nvSpPr>
        <p:spPr>
          <a:xfrm>
            <a:off x="306647" y="319086"/>
            <a:ext cx="5669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순서 바꾸기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701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D9163-D97C-5248-B77C-45A70688EA0D}"/>
              </a:ext>
            </a:extLst>
          </p:cNvPr>
          <p:cNvSpPr txBox="1"/>
          <p:nvPr/>
        </p:nvSpPr>
        <p:spPr>
          <a:xfrm>
            <a:off x="983427" y="1690688"/>
            <a:ext cx="10370373" cy="2901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insertBefore</a:t>
            </a:r>
            <a:r>
              <a:rPr lang="en-US" altLang="ko-KR" sz="2000" b="1" dirty="0"/>
              <a:t>( ) </a:t>
            </a:r>
            <a:r>
              <a:rPr lang="ko-KR" altLang="en-US" sz="2000" b="1" dirty="0"/>
              <a:t>함수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부모 노드에 자식 노드를 추가할 때 기준 노드를 지정하고 그 앞에 자식 노드 추가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removeChild</a:t>
            </a:r>
            <a:r>
              <a:rPr lang="en-US" altLang="ko-KR" sz="2000" b="1" dirty="0"/>
              <a:t>( )</a:t>
            </a:r>
            <a:r>
              <a:rPr lang="ko-KR" altLang="en-US" sz="2000" b="1" dirty="0"/>
              <a:t> 함수와 </a:t>
            </a:r>
            <a:r>
              <a:rPr lang="en-US" altLang="ko-KR" sz="2000" b="1" dirty="0" err="1"/>
              <a:t>parentNode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</a:t>
            </a:r>
            <a:endParaRPr lang="ko-KR" alt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노드는 스스로 자신을 삭제할 수 없기 때문에 부모 노드에 접근한 후 부모 노드에서 삭제해야</a:t>
            </a:r>
            <a:r>
              <a:rPr lang="en-US" altLang="ko-KR" sz="1600" dirty="0"/>
              <a:t> 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parentNode</a:t>
            </a:r>
            <a:r>
              <a:rPr kumimoji="1" lang="ko-KR" altLang="en-US" sz="1600" dirty="0"/>
              <a:t> 속성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현재 노드의 부모 노드 정보를 가지고 있는 속성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removeChild</a:t>
            </a:r>
            <a:r>
              <a:rPr kumimoji="1" lang="en-US" altLang="ko-KR" sz="1600" dirty="0"/>
              <a:t>( )</a:t>
            </a:r>
            <a:r>
              <a:rPr kumimoji="1" lang="ko-KR" altLang="en-US" sz="1600" dirty="0"/>
              <a:t> 함수 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  부모 노드에서 자식 노드를 삭제하는 함수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5F02-9636-ED27-93A3-EB34E198A7B8}"/>
              </a:ext>
            </a:extLst>
          </p:cNvPr>
          <p:cNvSpPr txBox="1"/>
          <p:nvPr/>
        </p:nvSpPr>
        <p:spPr>
          <a:xfrm>
            <a:off x="306647" y="319086"/>
            <a:ext cx="5669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순서 바꾸기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26832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729F4D-9C23-CA49-9FC4-852F7796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2" y="1767676"/>
            <a:ext cx="10241458" cy="4191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7BAC93-1E62-6BA4-84E2-DDCC1CD515C8}"/>
              </a:ext>
            </a:extLst>
          </p:cNvPr>
          <p:cNvSpPr txBox="1"/>
          <p:nvPr/>
        </p:nvSpPr>
        <p:spPr>
          <a:xfrm>
            <a:off x="306647" y="319086"/>
            <a:ext cx="5669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순서 바꾸기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868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521AB-C5BC-091E-5C3F-150F221311CE}"/>
              </a:ext>
            </a:extLst>
          </p:cNvPr>
          <p:cNvSpPr txBox="1"/>
          <p:nvPr/>
        </p:nvSpPr>
        <p:spPr>
          <a:xfrm>
            <a:off x="611216" y="1732235"/>
            <a:ext cx="518474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폼을 사용해 책 정보를 입력한다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목록을 사용해 입력한 책 정보를 표시한다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9C25-818C-8994-822A-67E3A10F8476}"/>
              </a:ext>
            </a:extLst>
          </p:cNvPr>
          <p:cNvSpPr txBox="1"/>
          <p:nvPr/>
        </p:nvSpPr>
        <p:spPr>
          <a:xfrm>
            <a:off x="767970" y="1170273"/>
            <a:ext cx="4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07\booklist.html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8FB37-D0ED-E4C8-564F-C236FD08686A}"/>
              </a:ext>
            </a:extLst>
          </p:cNvPr>
          <p:cNvSpPr txBox="1"/>
          <p:nvPr/>
        </p:nvSpPr>
        <p:spPr>
          <a:xfrm>
            <a:off x="5891753" y="280157"/>
            <a:ext cx="6094428" cy="64786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&lt;div id="container"&gt;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&lt;h1&gt;Book List&lt;/h1&gt;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&lt;form&gt;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bookInfo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&lt;li&gt;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&lt;label for="title"&gt;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제 목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&lt;input type="text" id="title"&gt;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&lt;/li&gt;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&lt;li&gt;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&lt;label for="author"&gt;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 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&lt;input type="text" id="author"&gt;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&lt;/li&gt;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&lt;/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&lt;button type="reset"&gt;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취소하기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&lt;/button&gt;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&lt;button id="save"&gt;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저장하기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&lt;/button&gt;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&lt;/form&gt;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"&gt;&lt;/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B1AB53-A927-F027-4900-D4334BF7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6" y="3429000"/>
            <a:ext cx="3210373" cy="18766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마크업하기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91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521AB-C5BC-091E-5C3F-150F221311CE}"/>
              </a:ext>
            </a:extLst>
          </p:cNvPr>
          <p:cNvSpPr txBox="1"/>
          <p:nvPr/>
        </p:nvSpPr>
        <p:spPr>
          <a:xfrm>
            <a:off x="3012645" y="504560"/>
            <a:ext cx="518474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css</a:t>
            </a:r>
            <a:r>
              <a:rPr lang="en-US" altLang="ko-KR" sz="1600" dirty="0"/>
              <a:t>\booklist.css </a:t>
            </a:r>
            <a:r>
              <a:rPr lang="ko-KR" altLang="en-US" sz="1600" dirty="0"/>
              <a:t>파일 만들고</a:t>
            </a:r>
            <a:r>
              <a:rPr lang="en-US" altLang="ko-KR" sz="1600" dirty="0"/>
              <a:t>, boolist.html</a:t>
            </a:r>
            <a:r>
              <a:rPr lang="ko-KR" altLang="en-US" sz="1600" dirty="0"/>
              <a:t>에 연결하기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CF41-4080-9001-A119-9A091600F4E2}"/>
              </a:ext>
            </a:extLst>
          </p:cNvPr>
          <p:cNvSpPr txBox="1"/>
          <p:nvPr/>
        </p:nvSpPr>
        <p:spPr>
          <a:xfrm>
            <a:off x="707010" y="518474"/>
            <a:ext cx="347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CSS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0A81C-77B4-1B20-8830-ADB7CD2D646C}"/>
              </a:ext>
            </a:extLst>
          </p:cNvPr>
          <p:cNvSpPr txBox="1"/>
          <p:nvPr/>
        </p:nvSpPr>
        <p:spPr>
          <a:xfrm>
            <a:off x="707010" y="1083534"/>
            <a:ext cx="3478491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margin:0;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padding:0;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box-sizing: border-box;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#container{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margin:50px auto;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width:600px;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padding:10px 20px;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list-style: none;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AC0E8-21CA-E6C4-D96F-62356F0B4C46}"/>
              </a:ext>
            </a:extLst>
          </p:cNvPr>
          <p:cNvSpPr txBox="1"/>
          <p:nvPr/>
        </p:nvSpPr>
        <p:spPr>
          <a:xfrm>
            <a:off x="4452199" y="1083534"/>
            <a:ext cx="3478491" cy="57744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margin-top:40px;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li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font-size:1em;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line-height: 3;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label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display:inline-block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width:50px;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input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width:450px;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padding:5px;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43E78-5A55-B424-1D1D-89F6E05F1E7A}"/>
              </a:ext>
            </a:extLst>
          </p:cNvPr>
          <p:cNvSpPr txBox="1"/>
          <p:nvPr/>
        </p:nvSpPr>
        <p:spPr>
          <a:xfrm>
            <a:off x="8197388" y="1083534"/>
            <a:ext cx="3478491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width:150px;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margin:20px 55px;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font-size:1em;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padding:5px 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#bookList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width:500px;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margin-top:80px;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position:relative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855953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폼에 있는 텍스트 필드 요소를 가져오고 책 정보가 표시될 영역도 가져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온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[save]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click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위한 이벤트 </a:t>
            </a:r>
            <a:r>
              <a:rPr lang="ko-KR" altLang="en-US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리스너를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연결한다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2374547"/>
            <a:ext cx="9181707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title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("#title");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제목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author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("#author");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저자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save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("#save");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저장하기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버튼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정보가 표시될 영역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저장하기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버튼을 클릭하면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8559539" cy="79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클릭하면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필드에 입력된 내용을 가져와서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bookList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영역에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&lt;li&gt;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태그와 함께 추가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2222531"/>
            <a:ext cx="9181707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item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("li");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-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author.value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&lt;span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`;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(item);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614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브라우저로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950221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제목과 저자를 입력하고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클릭하면 내용이 그대로 사라져 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9CAFAC-640C-EB97-2B90-A45D57DDC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5" b="28525"/>
          <a:stretch/>
        </p:blipFill>
        <p:spPr bwMode="auto">
          <a:xfrm>
            <a:off x="868453" y="2016889"/>
            <a:ext cx="4060600" cy="2261434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A30E2-BF71-8003-4A2B-5241C7CF6386}"/>
              </a:ext>
            </a:extLst>
          </p:cNvPr>
          <p:cNvSpPr txBox="1"/>
          <p:nvPr/>
        </p:nvSpPr>
        <p:spPr>
          <a:xfrm>
            <a:off x="5537687" y="2313500"/>
            <a:ext cx="4758179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서버로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보내는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동작이기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 정보를 서버로 보냈다고 생각하고 화면을 새로 고친다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동작이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실행되지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않도록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7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1058630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클릭했을 때의 기본 동작을 취소하기 위해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안에 소스 추가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1780839"/>
            <a:ext cx="9181707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e.preventDefalut</a:t>
            </a: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폼의 버튼을 클릭했을 때 서버로 보내지 않도록</a:t>
            </a: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item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("li");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-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author.value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&lt;span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`;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(item);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5331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1474</Words>
  <Application>Microsoft Office PowerPoint</Application>
  <PresentationFormat>와이드스크린</PresentationFormat>
  <Paragraphs>246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D2Coding</vt:lpstr>
      <vt:lpstr>KoPubWorld돋움체 Bold</vt:lpstr>
      <vt:lpstr>맑은 고딕</vt:lpstr>
      <vt:lpstr>Arial</vt:lpstr>
      <vt:lpstr>Calibri</vt:lpstr>
      <vt:lpstr>Office 테마</vt:lpstr>
      <vt:lpstr>PowerPoint 프레젠테이션</vt:lpstr>
      <vt:lpstr>01[HTML+CSS+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문서 객체모델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노드생성</dc:title>
  <dc:creator>이 호진</dc:creator>
  <cp:lastModifiedBy>이 호진</cp:lastModifiedBy>
  <cp:revision>4</cp:revision>
  <dcterms:created xsi:type="dcterms:W3CDTF">2023-05-21T06:03:04Z</dcterms:created>
  <dcterms:modified xsi:type="dcterms:W3CDTF">2023-05-21T06:40:06Z</dcterms:modified>
</cp:coreProperties>
</file>