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0" r:id="rId3"/>
    <p:sldId id="23145" r:id="rId4"/>
    <p:sldId id="23271" r:id="rId5"/>
    <p:sldId id="23162" r:id="rId6"/>
    <p:sldId id="23164" r:id="rId7"/>
    <p:sldId id="23166" r:id="rId8"/>
    <p:sldId id="23168" r:id="rId9"/>
    <p:sldId id="23170" r:id="rId10"/>
    <p:sldId id="23171" r:id="rId11"/>
    <p:sldId id="23272" r:id="rId12"/>
    <p:sldId id="23172" r:id="rId13"/>
    <p:sldId id="231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8A8B-2AFD-7CA1-1C56-BF644B5E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28DA5-27C4-A5A1-BF5E-A3424BDF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493CE-8133-6FC8-F646-DC299C67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B74ED-075A-4472-ACDD-E1CD869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4E927-C6F1-7E83-476F-4A6F3769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063D-E2FE-25F2-DB57-7B1EAD58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55AF-F24F-C3C8-A74C-2EACF962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ADEA-441F-690E-0C12-035FB6BE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AA3C-B173-3280-A294-CBD04D83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C862C-0906-8EBE-3A6A-819B08E5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71145-52AC-CEE9-9B33-9623D19B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3524A-28E5-5461-96A0-11F15BE1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BC520-BB54-1306-CBCC-661C87C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F2301-79A3-EAF3-F505-0A8B495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6C6E6-7ADA-64BE-B340-6BB4EE0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AD3A-1497-7CF3-209F-6ECE7F5D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C860A-D882-4B97-5621-436BF276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879C5-8C76-DE60-4108-7081A211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57A7-1191-60A5-128D-B7B0E33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8034-8C48-7913-4D2E-3CFFFF3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5D4E-C9B6-8AB1-96E4-407A109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5D5A8-ECE2-49AF-1A2F-E189FD55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A562-0862-0A9D-BB83-448BDD0F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0B8CA-013B-CA72-C0B6-C924E21B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AD7B6-705B-27D8-73C6-B10F737B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8FB1B-9415-CAF1-296F-D3DA54CA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1C5F7-FE72-4F33-0A50-6322DB9B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FFF23-0BFF-97E2-E70F-EAEFD722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98B10-C3EC-6BEA-C20B-4ABE2F8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BC332-31BB-9AA4-BD53-0CD5E9E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5D64-DC35-C29C-6B30-1343748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BA629-0233-7B35-0239-9B064B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7AFF4-E736-B3D8-6BE8-9CCEC756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69D0-E3E7-A735-B982-1EE32B0D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E91A2-0E6C-2BEF-C739-D828C8C5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FBDB8-CAD8-4C45-9924-CC6493FA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606C05-F4B0-3209-D7BA-25F29357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AA85-2986-277E-B4BE-149F66F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3682B-FB3B-DB6E-9DA4-16E71CD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D9BB-AC5E-61F9-87B9-1B58094F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17DD5-A70A-BF92-FFF4-C0F1AC0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79473-5667-7712-EF6C-3E476219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253A1-B802-CA4F-8B20-BDFF74C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DE3A8-1182-F1DD-C97A-1DE9E8A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C7633-C666-3338-8866-E7E13D89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F3472-403C-4532-5786-66F7CB1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3886-7A11-B0FA-31F7-2F1D9D94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D823-BD78-F0AB-9EF3-7A7F99B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50BB3-21DD-9381-FB08-0272B6195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DA845-7DA3-69C0-CABE-F359EF90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1AB17-FB6C-C800-915E-38B4DD3F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4D4E5-E305-3C0D-E880-1078C4D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2A3F-0AA8-7222-FFDC-A4EB001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0AA2B2-4A14-C667-911B-EB8893D55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16940-69A9-54B4-3407-A4F92459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A53EE-9804-7DAB-3B1E-39D56E5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292EE-8373-A756-BEB0-386D6AE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4D3E0-1330-FACF-5652-E27FF20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E145C-BA7C-D064-4A7B-49C71835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25AF4-CEBB-4E8D-DC37-B5A80B54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C162-66DF-6888-B5D1-F016F8A6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9E9B-E707-49D5-A22E-9F83B74E6AC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00B76-421A-27C6-5022-93A7CE77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57B6A-D3E5-30CF-539D-8AE66255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331-2.json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809895" y="309969"/>
            <a:ext cx="84712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개의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배열 형태로 저장할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  <a:hlinkClick r:id="rId2"/>
              </a:rPr>
              <a:t>https://jsonplaceholder.typicode.com/users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167D-3B50-82C1-5DAF-4276E964BEB5}"/>
              </a:ext>
            </a:extLst>
          </p:cNvPr>
          <p:cNvSpPr txBox="1"/>
          <p:nvPr/>
        </p:nvSpPr>
        <p:spPr>
          <a:xfrm>
            <a:off x="7236822" y="1949396"/>
            <a:ext cx="463296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전체가 하나의 배열로 묶여 있고 그 안에 여러 사용자 정보가 들어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각 사용자 정보에서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‘address’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‘company’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 부분을 보면 주소와 회사 정보가 또 다른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구성되어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하나의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얼마든지 많은 정보를 저장할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dirty="0">
                <a:effectLst/>
              </a:rPr>
              <a:t>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CD4C1-33E4-BF6F-AEC4-08792D8E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7" b="23083"/>
          <a:stretch/>
        </p:blipFill>
        <p:spPr bwMode="auto">
          <a:xfrm>
            <a:off x="644432" y="1368603"/>
            <a:ext cx="6322421" cy="538924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6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6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775966" y="1338822"/>
            <a:ext cx="862148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객체를 </a:t>
            </a:r>
            <a:r>
              <a:rPr lang="en-US" altLang="ko-KR" sz="1600" dirty="0">
                <a:sym typeface="Wingdings" panose="05000000000000000000" pitchFamily="2" charset="2"/>
              </a:rPr>
              <a:t>JSON </a:t>
            </a:r>
            <a:r>
              <a:rPr lang="ko-KR" altLang="en-US" sz="1600" dirty="0">
                <a:sym typeface="Wingdings" panose="05000000000000000000" pitchFamily="2" charset="2"/>
              </a:rPr>
              <a:t>형식으로 변환해야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직렬화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stringify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75966" y="2694926"/>
            <a:ext cx="311676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775966" y="3187750"/>
            <a:ext cx="718457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 = {name:"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major:"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grade:2}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(student)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C4274-E4AA-170A-AE17-0AC630E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4340496"/>
            <a:ext cx="5368372" cy="2517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5278-DBB4-1BE7-1D90-E069B58DDE4F}"/>
              </a:ext>
            </a:extLst>
          </p:cNvPr>
          <p:cNvSpPr/>
          <p:nvPr/>
        </p:nvSpPr>
        <p:spPr>
          <a:xfrm>
            <a:off x="2151017" y="4959530"/>
            <a:ext cx="3474720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9FC1D-8ACC-C2E8-8741-3D3BC1E42AF3}"/>
              </a:ext>
            </a:extLst>
          </p:cNvPr>
          <p:cNvSpPr/>
          <p:nvPr/>
        </p:nvSpPr>
        <p:spPr>
          <a:xfrm>
            <a:off x="984067" y="6011090"/>
            <a:ext cx="3962401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C9E3-39CC-F1F5-AF97-34924C34F03E}"/>
              </a:ext>
            </a:extLst>
          </p:cNvPr>
          <p:cNvSpPr txBox="1"/>
          <p:nvPr/>
        </p:nvSpPr>
        <p:spPr>
          <a:xfrm>
            <a:off x="6500086" y="4655565"/>
            <a:ext cx="484369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student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객체와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내용이 같지만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네트워크에서 자료를 주고받을 때에는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가벼운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형식으로 바꿔서 사용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568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을 객체로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631885" y="1273425"/>
            <a:ext cx="10967932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서버에서 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이것을 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40229" y="1869897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625610" y="3429000"/>
            <a:ext cx="883920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member = '{"name"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"age" : 30,  "hobby" : "swimming" }’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member_obj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(member)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8025-1D69-8639-B65A-64C29692AF13}"/>
              </a:ext>
            </a:extLst>
          </p:cNvPr>
          <p:cNvSpPr txBox="1"/>
          <p:nvPr/>
        </p:nvSpPr>
        <p:spPr>
          <a:xfrm>
            <a:off x="631885" y="2705222"/>
            <a:ext cx="827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가져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오는 방법은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배우지 않았기 때문에 일단 서버에서 자료를 가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져와서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member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변수에 저장했다고 가정한다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E3B31-2783-7FF2-07CE-6B0FE494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3802925"/>
            <a:ext cx="6342502" cy="2734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7191E-48D8-B7A2-F7CD-8E66CAC6DB24}"/>
              </a:ext>
            </a:extLst>
          </p:cNvPr>
          <p:cNvSpPr/>
          <p:nvPr/>
        </p:nvSpPr>
        <p:spPr>
          <a:xfrm>
            <a:off x="6226628" y="4525737"/>
            <a:ext cx="4302035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98D33-02DA-D679-3289-9D4DBE7F2888}"/>
              </a:ext>
            </a:extLst>
          </p:cNvPr>
          <p:cNvSpPr/>
          <p:nvPr/>
        </p:nvSpPr>
        <p:spPr>
          <a:xfrm>
            <a:off x="5111931" y="5657851"/>
            <a:ext cx="3422469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데이터교환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F917C-216B-D581-4F54-218342B2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교환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2D645-CA54-6AD6-90F5-19C7FA8EEB55}"/>
              </a:ext>
            </a:extLst>
          </p:cNvPr>
          <p:cNvSpPr txBox="1"/>
          <p:nvPr/>
        </p:nvSpPr>
        <p:spPr>
          <a:xfrm>
            <a:off x="748936" y="1439431"/>
            <a:ext cx="103000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서버와 클라이언트 간에 자료를 주고받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위해 양쪽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모두 이해할 수 있는 형식을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컴퓨터에서 처리하는 모든 문서의 표준 형식이기 때문에 웹에서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 가능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최근에는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이라는 형식을 더 많이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6F24C-D442-577B-DE53-166345B6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2714897"/>
            <a:ext cx="5187043" cy="2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JSON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FA2F-7701-04BE-7D22-CA129B11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13979-5457-1D5A-134B-1E1B96B0927B}"/>
              </a:ext>
            </a:extLst>
          </p:cNvPr>
          <p:cNvSpPr txBox="1"/>
          <p:nvPr/>
        </p:nvSpPr>
        <p:spPr>
          <a:xfrm>
            <a:off x="766354" y="1305338"/>
            <a:ext cx="9962606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텍스트로만 구성되었기 때문에 서버와 클라이언트 사이에 주고 받을 때 전송 속도가 아주 빠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르다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프로그래밍 언어나 플랫폼에 대해 독립적이기 때문에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C++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자바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파이썬 등 많은 언어에서 사용할 수 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64B3F-591B-72B6-75CB-0DEE91065E29}"/>
              </a:ext>
            </a:extLst>
          </p:cNvPr>
          <p:cNvSpPr txBox="1"/>
          <p:nvPr/>
        </p:nvSpPr>
        <p:spPr>
          <a:xfrm>
            <a:off x="766354" y="3830824"/>
            <a:ext cx="2786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유튜브에서 프로그램에 필요한 자료를 넘겨줄 때 사용하는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사용 예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EA6E-E916-5442-93EA-C52155CF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2"/>
          <a:stretch/>
        </p:blipFill>
        <p:spPr bwMode="auto">
          <a:xfrm>
            <a:off x="4354182" y="3004458"/>
            <a:ext cx="6970023" cy="423836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26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6EA9A-12D7-258F-9648-089409DDA360}"/>
              </a:ext>
            </a:extLst>
          </p:cNvPr>
          <p:cNvSpPr txBox="1"/>
          <p:nvPr/>
        </p:nvSpPr>
        <p:spPr>
          <a:xfrm>
            <a:off x="975360" y="1809905"/>
            <a:ext cx="3300549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4972594" y="1882841"/>
            <a:ext cx="6096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중괄호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{ 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에서는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반드시 큰따옴표를 붙이는 것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큰 차이점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64DC3-4FC1-C320-29BC-88B96C1C4221}"/>
              </a:ext>
            </a:extLst>
          </p:cNvPr>
          <p:cNvSpPr txBox="1"/>
          <p:nvPr/>
        </p:nvSpPr>
        <p:spPr>
          <a:xfrm>
            <a:off x="931818" y="375160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 ‘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도레미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라는 학생의 수업 신청 정보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83EEB-5CD4-C2EA-61A5-0A56EB444F79}"/>
              </a:ext>
            </a:extLst>
          </p:cNvPr>
          <p:cNvSpPr txBox="1"/>
          <p:nvPr/>
        </p:nvSpPr>
        <p:spPr>
          <a:xfrm>
            <a:off x="1045028" y="4631482"/>
            <a:ext cx="406690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major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grade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7A50E-6DF0-E869-6299-F7F00366864F}"/>
              </a:ext>
            </a:extLst>
          </p:cNvPr>
          <p:cNvSpPr txBox="1"/>
          <p:nvPr/>
        </p:nvSpPr>
        <p:spPr>
          <a:xfrm>
            <a:off x="5474631" y="4079283"/>
            <a:ext cx="4066903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"grade" : 2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A3AAC-6E19-F960-A7F8-CC0366793E42}"/>
              </a:ext>
            </a:extLst>
          </p:cNvPr>
          <p:cNvSpPr txBox="1"/>
          <p:nvPr/>
        </p:nvSpPr>
        <p:spPr>
          <a:xfrm>
            <a:off x="1045028" y="4206240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객체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834F-B9D9-6E96-4EAF-15EF0DEB3CC6}"/>
              </a:ext>
            </a:extLst>
          </p:cNvPr>
          <p:cNvSpPr txBox="1"/>
          <p:nvPr/>
        </p:nvSpPr>
        <p:spPr>
          <a:xfrm>
            <a:off x="5474631" y="365404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7133-67C6-FD69-C0BC-D9A504D6FF99}"/>
              </a:ext>
            </a:extLst>
          </p:cNvPr>
          <p:cNvSpPr txBox="1"/>
          <p:nvPr/>
        </p:nvSpPr>
        <p:spPr>
          <a:xfrm>
            <a:off x="5608319" y="6086041"/>
            <a:ext cx="6418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‘{ "name"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"major"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 공학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"grade" : 2 }’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F03D6E0-77BC-D5A0-4E6F-49527537097B}"/>
              </a:ext>
            </a:extLst>
          </p:cNvPr>
          <p:cNvCxnSpPr/>
          <p:nvPr/>
        </p:nvCxnSpPr>
        <p:spPr>
          <a:xfrm rot="16200000" flipH="1">
            <a:off x="8999079" y="4781349"/>
            <a:ext cx="1311330" cy="984069"/>
          </a:xfrm>
          <a:prstGeom prst="curvedConnector3">
            <a:avLst>
              <a:gd name="adj1" fmla="val -1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9E1577-A0F5-A6B4-2756-7466B95D0D09}"/>
              </a:ext>
            </a:extLst>
          </p:cNvPr>
          <p:cNvSpPr txBox="1"/>
          <p:nvPr/>
        </p:nvSpPr>
        <p:spPr>
          <a:xfrm>
            <a:off x="10146779" y="4854346"/>
            <a:ext cx="128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1249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838200" y="1174987"/>
            <a:ext cx="933559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반드시 큰따옴표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(“ “)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 작은따옴표를 사용하거나 큰따옴표가 없는 이름은 사용할 수 없습니다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64D4-D5DA-30EF-B5E0-61F8E474C655}"/>
              </a:ext>
            </a:extLst>
          </p:cNvPr>
          <p:cNvSpPr txBox="1"/>
          <p:nvPr/>
        </p:nvSpPr>
        <p:spPr>
          <a:xfrm>
            <a:off x="838200" y="2039842"/>
            <a:ext cx="3248299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맞게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D172-7F6F-C9A7-CC7D-50C65CC233E1}"/>
              </a:ext>
            </a:extLst>
          </p:cNvPr>
          <p:cNvSpPr txBox="1"/>
          <p:nvPr/>
        </p:nvSpPr>
        <p:spPr>
          <a:xfrm>
            <a:off x="4234544" y="1970174"/>
            <a:ext cx="3553098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잘못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'name'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0E56-2FCC-CCD4-40BA-4B25C67637A7}"/>
              </a:ext>
            </a:extLst>
          </p:cNvPr>
          <p:cNvSpPr txBox="1"/>
          <p:nvPr/>
        </p:nvSpPr>
        <p:spPr>
          <a:xfrm>
            <a:off x="570925" y="3379850"/>
            <a:ext cx="9039498" cy="303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이름에는 공백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space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하이픈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(-),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언더바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함께 사용할 수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문법적으로 다음 형식도 가능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하지만 이름에 공백이나 하이픈이 있을 경우 프로그램을 통해 그 이름에 접근할 때 쉽지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때문에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둘 이상의 단어로 된 이름을 사용한다면 </a:t>
            </a: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언더스코어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사용하는 것이 좋다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50AB-EA38-ED3F-0D80-7361974D97E6}"/>
              </a:ext>
            </a:extLst>
          </p:cNvPr>
          <p:cNvSpPr txBox="1"/>
          <p:nvPr/>
        </p:nvSpPr>
        <p:spPr>
          <a:xfrm>
            <a:off x="923108" y="4282404"/>
            <a:ext cx="363147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 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"full-name"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098CF-92F3-D137-587B-58F09C449122}"/>
              </a:ext>
            </a:extLst>
          </p:cNvPr>
          <p:cNvSpPr txBox="1"/>
          <p:nvPr/>
        </p:nvSpPr>
        <p:spPr>
          <a:xfrm>
            <a:off x="992777" y="6080911"/>
            <a:ext cx="382306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full_name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1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CA95F-8612-ED96-3363-F4DE4E7EEF22}"/>
              </a:ext>
            </a:extLst>
          </p:cNvPr>
          <p:cNvSpPr txBox="1"/>
          <p:nvPr/>
        </p:nvSpPr>
        <p:spPr>
          <a:xfrm>
            <a:off x="838199" y="2639923"/>
            <a:ext cx="903949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숫자형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에서는 정수와 실수 모두 사용할 수 있지만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8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16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진수를 사용한 표기법은 지원하지 않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항상 큰따옴표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(“ ”)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논릿값과</a:t>
            </a:r>
            <a:r>
              <a:rPr lang="en-US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null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true/false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가지는 논리형을 사용할 수도 있고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유형도 사용할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문자열이나 배열을 값으로 사용할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넣을 수도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배열을 사용할 때에도 일반 배열과 마찬가지로 대괄호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([ ])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1A28-28C1-C7A7-6420-8E1AF8909FE6}"/>
              </a:ext>
            </a:extLst>
          </p:cNvPr>
          <p:cNvSpPr txBox="1"/>
          <p:nvPr/>
        </p:nvSpPr>
        <p:spPr>
          <a:xfrm>
            <a:off x="1018901" y="1400744"/>
            <a:ext cx="942267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함수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 사용할 수 있지만 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‘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값’에는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숫자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boolean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null,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배열만 사용할 수 있고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함수는 사용할 수 없다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2CB5-07C9-B7B8-225F-0C9330A4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문자열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596F7-15B2-FAA5-B713-A7F567DC138C}"/>
              </a:ext>
            </a:extLst>
          </p:cNvPr>
          <p:cNvSpPr txBox="1"/>
          <p:nvPr/>
        </p:nvSpPr>
        <p:spPr>
          <a:xfrm>
            <a:off x="710262" y="2608315"/>
            <a:ext cx="3701144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"course" : 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"title"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웹 기초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"timePerWeek" : 3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   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631885" y="1302746"/>
            <a:ext cx="8471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 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지정할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DA18-4A31-8EC4-B7A8-E39A12490BE3}"/>
              </a:ext>
            </a:extLst>
          </p:cNvPr>
          <p:cNvSpPr txBox="1"/>
          <p:nvPr/>
        </p:nvSpPr>
        <p:spPr>
          <a:xfrm>
            <a:off x="710262" y="20825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신청한 과목의 이름과 주당 시간을 새로운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사용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831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KoPubWorld돋움체 Bold</vt:lpstr>
      <vt:lpstr>맑은 고딕</vt:lpstr>
      <vt:lpstr>Arial</vt:lpstr>
      <vt:lpstr>Calibri</vt:lpstr>
      <vt:lpstr>Office 테마</vt:lpstr>
      <vt:lpstr>PowerPoint 프레젠테이션</vt:lpstr>
      <vt:lpstr>01[HTML+CSS+ JAVASCRIPT] 데이터교환</vt:lpstr>
      <vt:lpstr>데이터 교환 방식</vt:lpstr>
      <vt:lpstr>02[HTML+CSS+ JAVASCRIPT] JSON</vt:lpstr>
      <vt:lpstr>JSON의 특징</vt:lpstr>
      <vt:lpstr>JSON의 형식</vt:lpstr>
      <vt:lpstr>JSON의 ‘이름’</vt:lpstr>
      <vt:lpstr>JSON의 ‘값’</vt:lpstr>
      <vt:lpstr>JSON 문자열 </vt:lpstr>
      <vt:lpstr>PowerPoint 프레젠테이션</vt:lpstr>
      <vt:lpstr>03[HTML+CSS+ JAVASCRIPT] 변환</vt:lpstr>
      <vt:lpstr>객체를 JSON 형식으로 변환하기</vt:lpstr>
      <vt:lpstr>JSON 을 객체로 변환하기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JSON</dc:title>
  <dc:creator>이 호진</dc:creator>
  <cp:lastModifiedBy>이 호진</cp:lastModifiedBy>
  <cp:revision>4</cp:revision>
  <dcterms:created xsi:type="dcterms:W3CDTF">2023-05-20T15:29:53Z</dcterms:created>
  <dcterms:modified xsi:type="dcterms:W3CDTF">2023-05-21T06:48:31Z</dcterms:modified>
</cp:coreProperties>
</file>