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23214" r:id="rId3"/>
    <p:sldId id="23215" r:id="rId4"/>
    <p:sldId id="23216" r:id="rId5"/>
    <p:sldId id="23217" r:id="rId6"/>
    <p:sldId id="23272" r:id="rId7"/>
    <p:sldId id="23212" r:id="rId8"/>
    <p:sldId id="23280" r:id="rId9"/>
    <p:sldId id="23213" r:id="rId10"/>
    <p:sldId id="23281" r:id="rId11"/>
    <p:sldId id="23279" r:id="rId12"/>
    <p:sldId id="23219" r:id="rId13"/>
    <p:sldId id="23218" r:id="rId14"/>
    <p:sldId id="23220" r:id="rId15"/>
    <p:sldId id="2322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F22DF-BFF2-3CAC-152F-0E2248C4A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EFA9B-476B-C297-DC13-9F66034A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17964-5FC3-1683-6DF5-93414AE3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AE53-F394-FCDF-CED3-CB2D8B69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0E7A2-3E27-8663-9EDE-AA3281EB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8CB85-B905-9189-FB7F-21367B23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194EB-5D6B-63CE-D0DE-66415D29F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4F49E-B55D-9B6A-846B-2D7ADF7E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05D62-9356-7F5F-A9B5-9698A884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AAEE4-C5C3-CDAD-A3B6-FBA8F572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7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4A10CC-7C93-80D7-B5FA-163ADD69C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49009-36F3-8BC4-C3E4-5C19A68C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609ED-8A46-4285-6F5F-6EF3EA23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B5D26-2505-5342-9AA5-EC472FC3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E6C48-D908-4713-CF60-6EB9EA41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8C724-FE11-579D-27FF-F83E01D4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540AD-0AE9-5726-30C9-E055FC4A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EC20F-36C6-82D1-0EDA-8665C530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C6033-0644-1DD5-3B33-C892A10E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76D27-7D91-14D9-2EC7-1C509703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0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180E-E5A2-2505-1445-9E6F6E1A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0E839-ABD9-2352-CE1F-9178989C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91E80-ED99-A258-4D2F-C3BD7211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B5B4A-60E7-B1AE-C86C-FB13D34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A42A8-2F73-05A0-D49F-C5DC2161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D1BA8-4011-B613-1877-BEFC20BD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B9B91-BC5F-A9E7-2657-FCC26FBBE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BF1BF-3E5C-28F3-EF19-EE900707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422E5-F6C7-51B0-9EDA-1B086595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F530A-C8C0-5150-85E3-BB61E26B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B40FC-5D2C-F794-8469-73EE2526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3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383CB-2476-0C38-30FD-103C2CFB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B3CB0-7243-B343-E71F-C81008F9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39025-9608-36BD-46DE-873FB9E2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A700D-5FC5-B471-8E3C-90B5524F5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6DC9E4-6AD0-9716-3048-BEF41044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1B4DF8-C257-1A86-787A-1A3F724B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47AB7F-BE5E-AD5D-0914-03183513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16E0D5-BBE3-F239-5C4B-E5DDB6A9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2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5688D-062D-A7D2-0309-6005063C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E0C6B7-3AB4-4F48-A2C3-BD43BEF5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857E5-331D-9DBD-5941-9ADE4E59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0D118F-9683-3F8D-CB90-C5353831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2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3D7580-9D63-4D8A-3198-2F32E5E5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DF06F-4025-B942-9B7E-FDE709D1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3C03C-D5E2-31DA-E2C2-D0AF15B7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0628C-A344-4A98-3BE6-A910F84E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8D2F9-EAB8-CF9E-E2EA-E11F8F3B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1A9DC-3DDE-6B9F-37EA-F5437A6B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DC39D-4E00-55FD-00DF-88DA8AE6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1024A-F529-7486-3B61-E87F7EEE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36836-1EB5-F6F9-CA2A-4916266D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1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89788-1CBA-3F04-3C7D-0E7EFBCC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E64AC5-ABEB-E534-62ED-8EDDC02AC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EA8C5-7432-E362-D088-7CC51B87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E84E4-CC07-6CE0-1635-8A08503E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7738E-BC07-F54E-E057-59C80FB9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BB466-EEE2-0A8F-7A4E-C43D0F27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9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46425-FC64-4BDC-0CF6-34AA5BD2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532DA-8F14-20D1-E972-74F327EB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CB8A6-7DFD-3784-265B-698515655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133E-5F55-4CDF-945F-ECD6AD265AC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AF613-4368-1868-2B54-1B4E78DD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4371A-55E2-1E04-32CA-A18A8D6C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비동기처리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throw()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FEC0-0F5F-F5FC-2F0A-8AC01B540E14}"/>
              </a:ext>
            </a:extLst>
          </p:cNvPr>
          <p:cNvSpPr txBox="1"/>
          <p:nvPr/>
        </p:nvSpPr>
        <p:spPr>
          <a:xfrm>
            <a:off x="769975" y="1321917"/>
            <a:ext cx="771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사용자가</a:t>
            </a:r>
            <a:r>
              <a:rPr lang="en-US" altLang="ko-KR" sz="1600" dirty="0"/>
              <a:t> </a:t>
            </a:r>
            <a:r>
              <a:rPr lang="ko-KR" altLang="en-US" sz="1600" dirty="0"/>
              <a:t>직접 예외를 만들고 오류 메시지를 지정한다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E7445-8396-CC7C-573F-9F24BE44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54" y="1350285"/>
            <a:ext cx="2179910" cy="4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43B22-792F-A05B-2918-EB6CB707A177}"/>
              </a:ext>
            </a:extLst>
          </p:cNvPr>
          <p:cNvSpPr txBox="1"/>
          <p:nvPr/>
        </p:nvSpPr>
        <p:spPr>
          <a:xfrm>
            <a:off x="769975" y="1963106"/>
            <a:ext cx="99566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</a:rPr>
              <a:t>) JSON </a:t>
            </a:r>
            <a:r>
              <a:rPr lang="ko-KR" altLang="en-US" sz="1400" dirty="0">
                <a:solidFill>
                  <a:schemeClr val="accent1"/>
                </a:solidFill>
              </a:rPr>
              <a:t>자료에 </a:t>
            </a:r>
            <a:r>
              <a:rPr lang="en-US" altLang="ko-KR" sz="1400" dirty="0">
                <a:solidFill>
                  <a:schemeClr val="accent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이름</a:t>
            </a:r>
            <a:r>
              <a:rPr lang="en-US" altLang="ko-KR" sz="1400" dirty="0">
                <a:solidFill>
                  <a:schemeClr val="accent1"/>
                </a:solidFill>
              </a:rPr>
              <a:t>‘ </a:t>
            </a:r>
            <a:r>
              <a:rPr lang="ko-KR" altLang="en-US" sz="1400" dirty="0">
                <a:solidFill>
                  <a:schemeClr val="accent1"/>
                </a:solidFill>
              </a:rPr>
              <a:t>정보가 없는데 </a:t>
            </a:r>
            <a:r>
              <a:rPr lang="en-US" altLang="ko-KR" sz="1400" dirty="0">
                <a:solidFill>
                  <a:schemeClr val="accent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이름</a:t>
            </a:r>
            <a:r>
              <a:rPr lang="en-US" altLang="ko-KR" sz="1400" dirty="0">
                <a:solidFill>
                  <a:schemeClr val="accent1"/>
                </a:solidFill>
              </a:rPr>
              <a:t>‘ </a:t>
            </a:r>
            <a:r>
              <a:rPr lang="ko-KR" altLang="en-US" sz="1400" dirty="0">
                <a:solidFill>
                  <a:schemeClr val="accent1"/>
                </a:solidFill>
              </a:rPr>
              <a:t>정보를 가져오려고 했을 때 오류 메시지를 표시하고 싶다면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59308-3F27-7A38-7CF2-DEDD6AAB8F24}"/>
              </a:ext>
            </a:extLst>
          </p:cNvPr>
          <p:cNvSpPr txBox="1"/>
          <p:nvPr/>
        </p:nvSpPr>
        <p:spPr>
          <a:xfrm>
            <a:off x="813848" y="2534591"/>
            <a:ext cx="449838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'{"grade": 3, "age": 25}';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user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(!user.name)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throw 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이름이 없습니다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 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F2D067-0090-059E-4649-4DD4ED3CD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1"/>
          <a:stretch/>
        </p:blipFill>
        <p:spPr>
          <a:xfrm>
            <a:off x="769975" y="5698876"/>
            <a:ext cx="3165051" cy="10561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5828E6-6F82-C89C-A7E7-7C89166E840D}"/>
              </a:ext>
            </a:extLst>
          </p:cNvPr>
          <p:cNvSpPr txBox="1"/>
          <p:nvPr/>
        </p:nvSpPr>
        <p:spPr>
          <a:xfrm>
            <a:off x="6228257" y="2552405"/>
            <a:ext cx="5406394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'{"grade": 3, "age": 25}';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user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(!user.name)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throw new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Error("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이름이 없습니다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.“);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 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09303-9DB4-7FDC-1833-6D70743A76C3}"/>
              </a:ext>
            </a:extLst>
          </p:cNvPr>
          <p:cNvSpPr txBox="1"/>
          <p:nvPr/>
        </p:nvSpPr>
        <p:spPr>
          <a:xfrm>
            <a:off x="5446810" y="3727269"/>
            <a:ext cx="64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또는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9DA9F-EB3F-F4F1-9F3F-8C5DEB1C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299" y="1350285"/>
            <a:ext cx="2843726" cy="423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B05820-4FED-668E-31D3-98CEE7AD2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57" y="5698876"/>
            <a:ext cx="2455643" cy="9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7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3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콜백처리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이름을 콜백으로 사용하기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97985-E26E-E3D9-3B51-B0692753A31C}"/>
              </a:ext>
            </a:extLst>
          </p:cNvPr>
          <p:cNvSpPr txBox="1"/>
          <p:nvPr/>
        </p:nvSpPr>
        <p:spPr>
          <a:xfrm>
            <a:off x="1010193" y="1611086"/>
            <a:ext cx="912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사용자가 커피를 주문하면 </a:t>
            </a:r>
            <a:r>
              <a:rPr lang="en-US" altLang="ko-KR" sz="1600" dirty="0"/>
              <a:t>3</a:t>
            </a:r>
            <a:r>
              <a:rPr lang="ko-KR" altLang="en-US" sz="1600" dirty="0"/>
              <a:t>초 후에 커피가 완료되는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C2AAC-57BC-B3D0-4F29-766FAE6F3094}"/>
              </a:ext>
            </a:extLst>
          </p:cNvPr>
          <p:cNvSpPr txBox="1"/>
          <p:nvPr/>
        </p:nvSpPr>
        <p:spPr>
          <a:xfrm>
            <a:off x="1071154" y="2360023"/>
            <a:ext cx="66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커피 주문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D1146-A5BE-82F3-5971-32E75EF8255A}"/>
              </a:ext>
            </a:extLst>
          </p:cNvPr>
          <p:cNvSpPr txBox="1"/>
          <p:nvPr/>
        </p:nvSpPr>
        <p:spPr>
          <a:xfrm>
            <a:off x="1140823" y="2877179"/>
            <a:ext cx="4815840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order(coffee)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console.log(`${coffee}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주문 접수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EAD23-646B-22C5-2C88-2D029FFB5A11}"/>
              </a:ext>
            </a:extLst>
          </p:cNvPr>
          <p:cNvSpPr txBox="1"/>
          <p:nvPr/>
        </p:nvSpPr>
        <p:spPr>
          <a:xfrm>
            <a:off x="1071154" y="4554583"/>
            <a:ext cx="66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완성됐다고 알려주는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131D3-04D7-A5BA-5776-C080D8A46ABA}"/>
              </a:ext>
            </a:extLst>
          </p:cNvPr>
          <p:cNvSpPr txBox="1"/>
          <p:nvPr/>
        </p:nvSpPr>
        <p:spPr>
          <a:xfrm>
            <a:off x="1140823" y="5071739"/>
            <a:ext cx="4815840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display(result)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console.log(`${result}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준비 완료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AFDDD25-1D34-661A-6AB1-69B0FC3A8312}"/>
              </a:ext>
            </a:extLst>
          </p:cNvPr>
          <p:cNvSpPr/>
          <p:nvPr/>
        </p:nvSpPr>
        <p:spPr>
          <a:xfrm>
            <a:off x="3526971" y="4058194"/>
            <a:ext cx="330926" cy="263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9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이름을 콜백으로 사용하기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C2456-9514-4B01-C8C1-C7EA1C1302AD}"/>
              </a:ext>
            </a:extLst>
          </p:cNvPr>
          <p:cNvSpPr txBox="1"/>
          <p:nvPr/>
        </p:nvSpPr>
        <p:spPr>
          <a:xfrm>
            <a:off x="6435636" y="1970782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콜백을</a:t>
            </a:r>
            <a:r>
              <a:rPr lang="ko-KR" altLang="en-US" sz="1600" b="1" dirty="0"/>
              <a:t> 사용한 프로그램 흐름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D45343-50AC-A0FC-5C0D-C0449E20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2454692"/>
            <a:ext cx="3335161" cy="3476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37F6C-4D23-75D6-2CDF-0E57E38941D2}"/>
              </a:ext>
            </a:extLst>
          </p:cNvPr>
          <p:cNvSpPr txBox="1"/>
          <p:nvPr/>
        </p:nvSpPr>
        <p:spPr>
          <a:xfrm>
            <a:off x="1584961" y="2091621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예상하는 프로그램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B3BDD2-179F-983D-1F71-BAC84371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5" y="2625487"/>
            <a:ext cx="3839801" cy="28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7F2BFA-7300-C5BA-0BFD-A2C97C7CFE56}"/>
              </a:ext>
            </a:extLst>
          </p:cNvPr>
          <p:cNvSpPr txBox="1"/>
          <p:nvPr/>
        </p:nvSpPr>
        <p:spPr>
          <a:xfrm>
            <a:off x="775063" y="548640"/>
            <a:ext cx="587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13\callback-1.html,</a:t>
            </a:r>
            <a:r>
              <a:rPr lang="ko-KR" altLang="en-US" sz="1600" dirty="0"/>
              <a:t> </a:t>
            </a:r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\callback-1.js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FC117-0E93-BE39-6C34-905FFE2CF76A}"/>
              </a:ext>
            </a:extLst>
          </p:cNvPr>
          <p:cNvSpPr txBox="1"/>
          <p:nvPr/>
        </p:nvSpPr>
        <p:spPr>
          <a:xfrm>
            <a:off x="775063" y="1134844"/>
            <a:ext cx="5791201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order(coffee, callback)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console.log(`${coffee}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주문 접수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callback(coffee);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}, 3000);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display(result)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console.log(`${result}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준비 완료 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order("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아메리카노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display);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81376D-7CBA-BC43-61F4-3401399D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54" y="2197431"/>
            <a:ext cx="5791202" cy="2111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578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</a:t>
            </a:r>
            <a:r>
              <a:rPr lang="ko-KR" altLang="en-US" dirty="0" err="1"/>
              <a:t>콜백</a:t>
            </a:r>
            <a:r>
              <a:rPr lang="ko-KR" altLang="en-US" dirty="0"/>
              <a:t> 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97985-E26E-E3D9-3B51-B0692753A31C}"/>
              </a:ext>
            </a:extLst>
          </p:cNvPr>
          <p:cNvSpPr txBox="1"/>
          <p:nvPr/>
        </p:nvSpPr>
        <p:spPr>
          <a:xfrm>
            <a:off x="461553" y="1323535"/>
            <a:ext cx="587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1</a:t>
            </a:r>
            <a:r>
              <a:rPr lang="ko-KR" altLang="en-US" sz="1600" dirty="0"/>
              <a:t>초마다 </a:t>
            </a:r>
            <a:r>
              <a:rPr lang="en-US" altLang="ko-KR" sz="1600" dirty="0"/>
              <a:t>A -&gt; B -&gt; C -&gt; D -&gt;</a:t>
            </a:r>
            <a:r>
              <a:rPr lang="ko-KR" altLang="en-US" sz="1600" dirty="0"/>
              <a:t> </a:t>
            </a:r>
            <a:r>
              <a:rPr lang="en-US" altLang="ko-KR" sz="1600" dirty="0"/>
              <a:t>STOP!</a:t>
            </a:r>
            <a:r>
              <a:rPr lang="ko-KR" altLang="en-US" sz="1600" dirty="0"/>
              <a:t> 순으로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445A4-DD2F-11A3-AB0F-9A3B57CC2FD9}"/>
              </a:ext>
            </a:extLst>
          </p:cNvPr>
          <p:cNvSpPr txBox="1"/>
          <p:nvPr/>
        </p:nvSpPr>
        <p:spPr>
          <a:xfrm>
            <a:off x="6474822" y="1214923"/>
            <a:ext cx="587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\callback-2.js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1360B-C355-6991-8E02-E60C58CB3634}"/>
              </a:ext>
            </a:extLst>
          </p:cNvPr>
          <p:cNvSpPr txBox="1"/>
          <p:nvPr/>
        </p:nvSpPr>
        <p:spPr>
          <a:xfrm>
            <a:off x="1084217" y="2005100"/>
            <a:ext cx="4942114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displayLetter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console.log("A");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console.log("B");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console.log("C");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console.log("D");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console.log("stop!");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},1000);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displayLetter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4FC7F-53B4-E2E4-23D7-17F395DABF4C}"/>
              </a:ext>
            </a:extLst>
          </p:cNvPr>
          <p:cNvSpPr txBox="1"/>
          <p:nvPr/>
        </p:nvSpPr>
        <p:spPr>
          <a:xfrm>
            <a:off x="6339840" y="2828835"/>
            <a:ext cx="522514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콜백이</a:t>
            </a:r>
            <a:r>
              <a:rPr lang="ko-KR" altLang="en-US" sz="1600" dirty="0"/>
              <a:t> 계속 반복되는 상태를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지옥</a:t>
            </a:r>
            <a:r>
              <a:rPr lang="en-US" altLang="ko-KR" sz="1600" dirty="0"/>
              <a:t>＇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소스의 가독성이 떨어지고</a:t>
            </a:r>
            <a:r>
              <a:rPr lang="en-US" altLang="ko-KR" sz="1600" dirty="0"/>
              <a:t>, </a:t>
            </a:r>
            <a:r>
              <a:rPr lang="ko-KR" altLang="en-US" sz="1600" dirty="0"/>
              <a:t>오류가 발생했을 때 디버깅하기 어렵다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789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처리 방식과 비동기 처리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D5C3C-BF8F-3D1F-A675-AFC2DB6F8A5E}"/>
              </a:ext>
            </a:extLst>
          </p:cNvPr>
          <p:cNvSpPr txBox="1"/>
          <p:nvPr/>
        </p:nvSpPr>
        <p:spPr>
          <a:xfrm>
            <a:off x="855618" y="2208317"/>
            <a:ext cx="5022668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동기 처리 방식</a:t>
            </a:r>
            <a:r>
              <a:rPr lang="en-US" altLang="ko-KR" b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라는 사람이 커피를 주문하면 그 주문을 받아서 커피를 만들고 </a:t>
            </a:r>
            <a:r>
              <a:rPr lang="en-US" altLang="ko-KR" sz="1600" dirty="0"/>
              <a:t>A</a:t>
            </a:r>
            <a:r>
              <a:rPr lang="ko-KR" altLang="en-US" sz="1600" dirty="0"/>
              <a:t>에게 넘겨준다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뒤에 아무리 많은 손님이 있어도 한번에 하나의 손님만 처리한다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주문을 받고 커피를 만드는 것이 한 과정이기 때문에 대기 줄이 점점 더 길어지고 주문을 처리하는데도 시간이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58063-C3DD-382E-9F53-49822D459442}"/>
              </a:ext>
            </a:extLst>
          </p:cNvPr>
          <p:cNvSpPr txBox="1"/>
          <p:nvPr/>
        </p:nvSpPr>
        <p:spPr>
          <a:xfrm>
            <a:off x="855617" y="14402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커피 전문점에서 커피 주문하고 마시기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72E91-C8B3-90F8-ACA5-C5B5FFFFA4DB}"/>
              </a:ext>
            </a:extLst>
          </p:cNvPr>
          <p:cNvSpPr txBox="1"/>
          <p:nvPr/>
        </p:nvSpPr>
        <p:spPr>
          <a:xfrm>
            <a:off x="6261463" y="2302855"/>
            <a:ext cx="5582193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비동기 처리 방식</a:t>
            </a:r>
            <a:r>
              <a:rPr lang="en-US" altLang="ko-KR" b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라는 사람이 커피를 주문하면 그 주문을 주방으로 넘기고</a:t>
            </a:r>
            <a:r>
              <a:rPr lang="en-US" altLang="ko-KR" sz="1600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A</a:t>
            </a:r>
            <a:r>
              <a:rPr lang="ko-KR" altLang="en-US" sz="1600" dirty="0"/>
              <a:t>에게는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주면서 커피가 완성되면 알려 주겠다고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대기하고 있던 </a:t>
            </a:r>
            <a:r>
              <a:rPr lang="en-US" altLang="ko-KR" sz="1600" dirty="0"/>
              <a:t>B</a:t>
            </a:r>
            <a:r>
              <a:rPr lang="ko-KR" altLang="en-US" sz="1600" dirty="0"/>
              <a:t>의 주문을 받고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건네준다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중간에 </a:t>
            </a:r>
            <a:r>
              <a:rPr lang="en-US" altLang="ko-KR" sz="1600" dirty="0"/>
              <a:t>A</a:t>
            </a:r>
            <a:r>
              <a:rPr lang="ko-KR" altLang="en-US" sz="1600" dirty="0"/>
              <a:t>의 커피가 완성되면 </a:t>
            </a:r>
            <a:r>
              <a:rPr lang="en-US" altLang="ko-KR" sz="1600" dirty="0"/>
              <a:t>A</a:t>
            </a:r>
            <a:r>
              <a:rPr lang="ko-KR" altLang="en-US" sz="1600" dirty="0"/>
              <a:t>에게 알려 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788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스레드 </a:t>
            </a:r>
            <a:r>
              <a:rPr lang="en-US" altLang="ko-KR" dirty="0"/>
              <a:t>vs </a:t>
            </a:r>
            <a:r>
              <a:rPr lang="ko-KR" altLang="en-US" dirty="0"/>
              <a:t>멀티 스레드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01946-29E2-DF98-E6A4-8B5204D4BE7A}"/>
              </a:ext>
            </a:extLst>
          </p:cNvPr>
          <p:cNvSpPr txBox="1"/>
          <p:nvPr/>
        </p:nvSpPr>
        <p:spPr>
          <a:xfrm>
            <a:off x="757647" y="1558611"/>
            <a:ext cx="109728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스레드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thred</a:t>
            </a:r>
            <a:r>
              <a:rPr lang="en-US" altLang="ko-KR" sz="1600" b="1" dirty="0"/>
              <a:t>)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프로세스에서 작업을 실행하는 단위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한번에 하나의 스레드만 처리하면 ‘싱글 스레드’</a:t>
            </a:r>
            <a:r>
              <a:rPr lang="en-US" altLang="ko-KR" sz="1600" dirty="0"/>
              <a:t>, </a:t>
            </a:r>
            <a:r>
              <a:rPr lang="ko-KR" altLang="en-US" sz="1600" dirty="0"/>
              <a:t>한번에 여러 스레드를 사용한다면 ‘멀티 </a:t>
            </a:r>
            <a:r>
              <a:rPr lang="ko-KR" altLang="en-US" sz="1600" dirty="0" err="1"/>
              <a:t>스레드’라고</a:t>
            </a:r>
            <a:r>
              <a:rPr lang="ko-KR" altLang="en-US" sz="1600" dirty="0"/>
              <a:t> 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3596A-24D9-AB4D-FA3F-0ED13EA3A6B5}"/>
              </a:ext>
            </a:extLst>
          </p:cNvPr>
          <p:cNvSpPr txBox="1"/>
          <p:nvPr/>
        </p:nvSpPr>
        <p:spPr>
          <a:xfrm>
            <a:off x="757647" y="2737422"/>
            <a:ext cx="956201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자바스크립트는 싱글 스레드를 사용한다</a:t>
            </a:r>
            <a:r>
              <a:rPr lang="en-US" altLang="ko-KR" sz="1600" dirty="0"/>
              <a:t>.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한번에 하나의 작업만 처리할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시간이 오래 걸리는 작업이 앞에서 실행 중이라면 그 작업이 끝날 때까지 무작정 기다려야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시간이 짧은 함수를 먼저 처리해서 멀티 스레드처럼 동작하게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9185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58731F-E3BB-5EBC-53F4-650FA62A7259}"/>
              </a:ext>
            </a:extLst>
          </p:cNvPr>
          <p:cNvSpPr txBox="1"/>
          <p:nvPr/>
        </p:nvSpPr>
        <p:spPr>
          <a:xfrm>
            <a:off x="687978" y="1246152"/>
            <a:ext cx="5843451" cy="4620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console.log("A");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console.log("B"), 2000);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console.log("C");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59FF-177A-D02A-4ECA-1DE91712A086}"/>
              </a:ext>
            </a:extLst>
          </p:cNvPr>
          <p:cNvSpPr txBox="1"/>
          <p:nvPr/>
        </p:nvSpPr>
        <p:spPr>
          <a:xfrm>
            <a:off x="600891" y="566057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13\async.html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BDA1-E42B-945A-E4CF-3CF81D68C69D}"/>
              </a:ext>
            </a:extLst>
          </p:cNvPr>
          <p:cNvSpPr txBox="1"/>
          <p:nvPr/>
        </p:nvSpPr>
        <p:spPr>
          <a:xfrm>
            <a:off x="6746570" y="3556304"/>
            <a:ext cx="409759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A, B, C </a:t>
            </a:r>
            <a:r>
              <a:rPr lang="ko-KR" altLang="en-US" sz="1600" dirty="0">
                <a:solidFill>
                  <a:schemeClr val="accent1"/>
                </a:solidFill>
              </a:rPr>
              <a:t>순서가 아니라 </a:t>
            </a:r>
            <a:r>
              <a:rPr lang="en-US" altLang="ko-KR" sz="1600" dirty="0">
                <a:solidFill>
                  <a:schemeClr val="accent1"/>
                </a:solidFill>
              </a:rPr>
              <a:t>A, C, B </a:t>
            </a:r>
            <a:r>
              <a:rPr lang="ko-KR" altLang="en-US" sz="1600" dirty="0">
                <a:solidFill>
                  <a:schemeClr val="accent1"/>
                </a:solidFill>
              </a:rPr>
              <a:t>순서로 진행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display()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초 후에 실행하도록 했기 때문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190CC1-068D-91E8-D024-B49C3819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59" y="4869788"/>
            <a:ext cx="6876709" cy="1316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606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58731F-E3BB-5EBC-53F4-650FA62A7259}"/>
              </a:ext>
            </a:extLst>
          </p:cNvPr>
          <p:cNvSpPr txBox="1"/>
          <p:nvPr/>
        </p:nvSpPr>
        <p:spPr>
          <a:xfrm>
            <a:off x="5399315" y="703349"/>
            <a:ext cx="5843451" cy="49896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console.log("A");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(callback)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console.log("B");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}, 2000);}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console.log("C");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59FF-177A-D02A-4ECA-1DE91712A086}"/>
              </a:ext>
            </a:extLst>
          </p:cNvPr>
          <p:cNvSpPr txBox="1"/>
          <p:nvPr/>
        </p:nvSpPr>
        <p:spPr>
          <a:xfrm>
            <a:off x="431250" y="841519"/>
            <a:ext cx="4783688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앞의 소스를 </a:t>
            </a:r>
            <a:r>
              <a:rPr lang="en-US" altLang="ko-KR" sz="1600" dirty="0"/>
              <a:t>A -&gt; B -&gt; C </a:t>
            </a:r>
            <a:r>
              <a:rPr lang="ko-KR" altLang="en-US" sz="1600" dirty="0"/>
              <a:t>순서로 바꿔보자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displayC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함수에게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주면서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displayB</a:t>
            </a:r>
            <a:r>
              <a:rPr lang="ko-KR" altLang="en-US" sz="1600" dirty="0"/>
              <a:t>가 끝난 후에 실행하라고 알려줌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함수를 사용해서 비동기 처리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3795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예외처리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err="1"/>
              <a:t>처리란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D557-AC92-5799-1753-4D19143FEF40}"/>
              </a:ext>
            </a:extLst>
          </p:cNvPr>
          <p:cNvSpPr txBox="1"/>
          <p:nvPr/>
        </p:nvSpPr>
        <p:spPr>
          <a:xfrm>
            <a:off x="714103" y="1324430"/>
            <a:ext cx="1026740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프로그램에서 문제가 발생하면 프로그램은 실행을 멈추기 때문에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소스를 작성할 때부터 발 생할 만한 문제를 미리 고려하고 대비하는 것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예외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에러 핸들링</a:t>
            </a:r>
            <a:r>
              <a:rPr lang="en-US" altLang="ko-KR" sz="1600" dirty="0"/>
              <a:t>, </a:t>
            </a:r>
            <a:r>
              <a:rPr lang="ko-KR" altLang="en-US" sz="1600" dirty="0"/>
              <a:t>오류 처리 등으로 부른다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4CDAD-9385-CA02-21A0-3EB154FB03D3}"/>
              </a:ext>
            </a:extLst>
          </p:cNvPr>
          <p:cNvSpPr txBox="1"/>
          <p:nvPr/>
        </p:nvSpPr>
        <p:spPr>
          <a:xfrm>
            <a:off x="714102" y="2838994"/>
            <a:ext cx="9771017" cy="189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예외</a:t>
            </a:r>
            <a:r>
              <a:rPr lang="en-US" altLang="ko-KR" sz="1600" b="1" dirty="0"/>
              <a:t>(exception)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문법적인 실수로 발생하는 오류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문법 오류 뒤에 오는 소스는 실행되지 않아서 프로그램이 중단되기도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프로그램의 작성 의도와 다르게 사용했을 때 </a:t>
            </a:r>
            <a:r>
              <a:rPr lang="en-US" altLang="ko-KR" sz="1600" dirty="0">
                <a:sym typeface="Wingdings" panose="05000000000000000000" pitchFamily="2" charset="2"/>
              </a:rPr>
              <a:t>( </a:t>
            </a: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프롬프트 창에서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취소</a:t>
            </a:r>
            <a:r>
              <a:rPr lang="en-US" altLang="ko-KR" sz="1600" dirty="0">
                <a:sym typeface="Wingdings" panose="05000000000000000000" pitchFamily="2" charset="2"/>
              </a:rPr>
              <a:t>‘ </a:t>
            </a:r>
            <a:r>
              <a:rPr lang="ko-KR" altLang="en-US" sz="1600" dirty="0">
                <a:sym typeface="Wingdings" panose="05000000000000000000" pitchFamily="2" charset="2"/>
              </a:rPr>
              <a:t>버튼 클릭했을 때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이런 상황을 미리 예상해서 처리해 준다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067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try, catch, finally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54426-220E-9AA7-0980-00218455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5" y="1387753"/>
            <a:ext cx="5569866" cy="2118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2FBE0C-BFBC-8CE8-E059-0BA1E5B55A8A}"/>
              </a:ext>
            </a:extLst>
          </p:cNvPr>
          <p:cNvSpPr txBox="1"/>
          <p:nvPr/>
        </p:nvSpPr>
        <p:spPr>
          <a:xfrm>
            <a:off x="769975" y="3835906"/>
            <a:ext cx="537318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add();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...");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console.log(`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E8D63F-65FA-196E-5BE0-F07516B1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6" y="4065559"/>
            <a:ext cx="5715798" cy="1705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C8504-F6F5-9C79-7AD0-A9A999E166F9}"/>
              </a:ext>
            </a:extLst>
          </p:cNvPr>
          <p:cNvSpPr txBox="1"/>
          <p:nvPr/>
        </p:nvSpPr>
        <p:spPr>
          <a:xfrm>
            <a:off x="6244046" y="583447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예외 처리를 사용해서 오류가 발생해도 멈추지 않는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5710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console.error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FBE0C-BFBC-8CE8-E059-0BA1E5B55A8A}"/>
              </a:ext>
            </a:extLst>
          </p:cNvPr>
          <p:cNvSpPr txBox="1"/>
          <p:nvPr/>
        </p:nvSpPr>
        <p:spPr>
          <a:xfrm>
            <a:off x="870857" y="2439848"/>
            <a:ext cx="4371703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add();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...");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FEC0-0F5F-F5FC-2F0A-8AC01B540E14}"/>
              </a:ext>
            </a:extLst>
          </p:cNvPr>
          <p:cNvSpPr txBox="1"/>
          <p:nvPr/>
        </p:nvSpPr>
        <p:spPr>
          <a:xfrm>
            <a:off x="769975" y="1321917"/>
            <a:ext cx="771217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 오류를 표시한다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오류가 발생하면 빨간색으로 표시되기 때문에 일반 메시지와 구별된다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A296E-1F4B-241A-DB53-CA71F66D14A2}"/>
              </a:ext>
            </a:extLst>
          </p:cNvPr>
          <p:cNvSpPr txBox="1"/>
          <p:nvPr/>
        </p:nvSpPr>
        <p:spPr>
          <a:xfrm>
            <a:off x="5904411" y="2377440"/>
            <a:ext cx="580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error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error.name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error.message</a:t>
            </a:r>
            <a:r>
              <a:rPr lang="ko-KR" altLang="en-US" sz="1600" dirty="0"/>
              <a:t>로 구성된다</a:t>
            </a:r>
            <a:endParaRPr lang="en-US" altLang="ko-KR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5A1181-B55A-5595-C0D4-66CFD475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1" y="2854164"/>
            <a:ext cx="5164183" cy="79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7D3511-AC39-4B02-AD4F-8F725FB07F9D}"/>
              </a:ext>
            </a:extLst>
          </p:cNvPr>
          <p:cNvSpPr txBox="1"/>
          <p:nvPr/>
        </p:nvSpPr>
        <p:spPr>
          <a:xfrm>
            <a:off x="6017622" y="3787442"/>
            <a:ext cx="555606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…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${err.name}`);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err.message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…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16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1089</Words>
  <Application>Microsoft Office PowerPoint</Application>
  <PresentationFormat>와이드스크린</PresentationFormat>
  <Paragraphs>172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D2Coding</vt:lpstr>
      <vt:lpstr>맑은 고딕</vt:lpstr>
      <vt:lpstr>Arial</vt:lpstr>
      <vt:lpstr>Office 테마</vt:lpstr>
      <vt:lpstr>01[HTML+CSS+ JAVASCRIPT] 비동기처리</vt:lpstr>
      <vt:lpstr>동기 처리 방식과 비동기 처리 방식</vt:lpstr>
      <vt:lpstr>싱글 스레드 vs 멀티 스레드</vt:lpstr>
      <vt:lpstr>PowerPoint 프레젠테이션</vt:lpstr>
      <vt:lpstr>PowerPoint 프레젠테이션</vt:lpstr>
      <vt:lpstr>02[HTML+CSS+ JAVASCRIPT] 예외처리</vt:lpstr>
      <vt:lpstr>예외 처리란</vt:lpstr>
      <vt:lpstr>try, catch, finally</vt:lpstr>
      <vt:lpstr>console.error()</vt:lpstr>
      <vt:lpstr> throw()</vt:lpstr>
      <vt:lpstr>03[HTML+CSS+ JAVASCRIPT] 콜백처리</vt:lpstr>
      <vt:lpstr>함수 이름을 콜백으로 사용하기</vt:lpstr>
      <vt:lpstr>함수 이름을 콜백으로 사용하기</vt:lpstr>
      <vt:lpstr>PowerPoint 프레젠테이션</vt:lpstr>
      <vt:lpstr>익명 콜백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비동기처리</dc:title>
  <dc:creator>이 호진</dc:creator>
  <cp:lastModifiedBy>이 호진</cp:lastModifiedBy>
  <cp:revision>3</cp:revision>
  <dcterms:created xsi:type="dcterms:W3CDTF">2023-05-21T06:54:02Z</dcterms:created>
  <dcterms:modified xsi:type="dcterms:W3CDTF">2023-05-21T06:57:41Z</dcterms:modified>
</cp:coreProperties>
</file>