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23277" r:id="rId3"/>
    <p:sldId id="23256" r:id="rId4"/>
    <p:sldId id="23257" r:id="rId5"/>
    <p:sldId id="23270" r:id="rId6"/>
    <p:sldId id="23278" r:id="rId7"/>
    <p:sldId id="23279" r:id="rId8"/>
    <p:sldId id="23280" r:id="rId9"/>
    <p:sldId id="23274" r:id="rId10"/>
    <p:sldId id="23275" r:id="rId11"/>
    <p:sldId id="23273" r:id="rId12"/>
    <p:sldId id="23259" r:id="rId13"/>
    <p:sldId id="23260" r:id="rId14"/>
    <p:sldId id="23262" r:id="rId15"/>
    <p:sldId id="23263" r:id="rId16"/>
    <p:sldId id="23264" r:id="rId17"/>
    <p:sldId id="23265" r:id="rId18"/>
    <p:sldId id="23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A0649-1B2A-C8F6-02DB-431BE5A2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D0B90-B247-DA8D-9CF7-FC6959476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EB0D4-BF86-2F02-44D2-E3B3B868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E6639-A905-2CEC-0EA7-E84F1A3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248F1-1FF9-9FDF-48A2-60F64AD0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7541C-64A8-02EC-6DAB-1C0C9085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A41B7-496B-3C6B-370E-71DE987A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17E4F-4E92-713C-A388-25D24B9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82CE4-FCD2-D200-DD86-9AC4348C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102D3-0D15-F7E3-F066-27EA5A0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7E28C3-CA53-596D-660E-FCFBED06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52085-AF4A-1E06-740A-13086F52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C7324-206D-D114-F6D5-476F9ACF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19F4C-6FE7-1D54-D0C3-DBE50FFD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8CE89-BEEF-490B-3E3E-4605AA04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8B9D-85A3-2383-B327-9FAA8536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E4917-4401-70F8-0E45-97EF387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F2024-D8F1-9032-DA8E-D7B1B952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3AA9C-D1B0-7C98-2F28-1A810A01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62227-9FAA-675A-B572-1E02DD57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0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520F7-277A-5B71-4881-09E5A2B4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FAE3-4EB2-D6D3-7C4E-FFC25116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4E3F9-15D3-1B46-8715-653AF80E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4583-9EF3-EED9-7760-EA52142A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B118-393A-B4BD-DB1C-254741B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6ADB-90A0-0FE0-82FB-F8918FC2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1B6F0-3BEA-4A78-03C6-CBCD27538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A0915-C2B2-7C84-EF8A-C30CB47C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DAD50-4F89-2236-67E0-7677819C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B69BF-8E46-7BA4-593A-D1714215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10889-29E6-F6BE-BEDA-2BF6C6DB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4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9359-2344-FCC5-567F-F861B75B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763A-9697-670F-EE26-8F75899B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7A0E5-DA3A-DC61-204B-4A614298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A69CA-C852-61D9-2182-339B82A49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D7BAE8-5603-908D-497B-2FEFC48FB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850F0-6D66-0157-A9AB-C7FED97E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478301-2156-FDE2-F5B8-351746C0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F4012-446F-5C03-121C-28B83B0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27E40-C683-EDC9-F120-17EE339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BD8EEF-B687-C761-12ED-8489F7FB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EBE796-D30D-5EFD-4A68-9DA86BF7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D49B2-2EC8-280C-DAE7-735005D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3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9ED1E3-4A7B-8C2D-B5AB-6D8B1D42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FC06F-9BC7-2C95-6C82-6C33837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BEE30-03D7-16EC-DDD9-010F19F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9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1353-7886-D842-7231-DB966C1F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AF42-889D-08E5-1BAD-A8631E28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A0C66-109D-DACE-90C3-7DB6CD1B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BC1FB-9283-5D1C-1259-518A962A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AF1FC-7932-E54B-8222-336C6B8B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26834-BF56-7C27-E0D6-4E6EA8D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D7CCE-7F33-4DF2-E116-07761C59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BA870C-4B12-3B9E-5BF0-3101D5190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016-D0BD-064F-AB80-971C2188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B4714-4BDD-E6DF-FA5D-8273A61F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D24B2-D43F-6518-CA67-9D4B9C2A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FEEA3-BF4F-A65E-6041-B89BD881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C295-ABA6-3A88-578C-D7758CEF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60F4C-1701-7FCF-9317-B9E1E1F0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7E486-4B38-97FB-3C50-1A059A41B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5AF6-39E0-49FF-876B-83E82334711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C115-949F-67DB-3FB4-237346E75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7130F-F5C8-86E7-B4D6-A0F23340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331-4.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예외처리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16C16-5225-42A8-C30B-644AFF77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await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E791-4B56-2953-63F2-67BEBF6D21D2}"/>
              </a:ext>
            </a:extLst>
          </p:cNvPr>
          <p:cNvSpPr txBox="1"/>
          <p:nvPr/>
        </p:nvSpPr>
        <p:spPr>
          <a:xfrm>
            <a:off x="631884" y="1403644"/>
            <a:ext cx="1044541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체이닝을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좀더 쉽게 작성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async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함수에서만 사용할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4F4F5-5CB1-CEF0-EBFA-932DAF949D4D}"/>
              </a:ext>
            </a:extLst>
          </p:cNvPr>
          <p:cNvSpPr txBox="1"/>
          <p:nvPr/>
        </p:nvSpPr>
        <p:spPr>
          <a:xfrm>
            <a:off x="5086709" y="447094"/>
            <a:ext cx="6096000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fav;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`Hello, ${subject}`;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response = await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result = await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(response);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console.log(result);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D6431-0D76-4AC9-B6E2-EAEF75FC0F58}"/>
              </a:ext>
            </a:extLst>
          </p:cNvPr>
          <p:cNvSpPr txBox="1"/>
          <p:nvPr/>
        </p:nvSpPr>
        <p:spPr>
          <a:xfrm>
            <a:off x="553508" y="3300548"/>
            <a:ext cx="415783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</a:rPr>
              <a:t>whatsYourFavorite</a:t>
            </a:r>
            <a:r>
              <a:rPr lang="en-US" altLang="ko-KR" sz="1400" dirty="0">
                <a:solidFill>
                  <a:schemeClr val="accent1"/>
                </a:solidFill>
              </a:rPr>
              <a:t>() </a:t>
            </a:r>
            <a:r>
              <a:rPr lang="ko-KR" altLang="en-US" sz="1400" dirty="0">
                <a:solidFill>
                  <a:schemeClr val="accent1"/>
                </a:solidFill>
              </a:rPr>
              <a:t>함수 처리에 시간이 얼마나 걸리든 기다렸다가 </a:t>
            </a:r>
            <a:r>
              <a:rPr lang="ko-KR" altLang="en-US" sz="1400" dirty="0" err="1">
                <a:solidFill>
                  <a:schemeClr val="accent1"/>
                </a:solidFill>
              </a:rPr>
              <a:t>결괏값을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response</a:t>
            </a:r>
            <a:r>
              <a:rPr lang="ko-KR" altLang="en-US" sz="1400" dirty="0">
                <a:solidFill>
                  <a:schemeClr val="accent1"/>
                </a:solidFill>
              </a:rPr>
              <a:t>에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EDD3-60E5-6A75-1A9C-471E8DFCD7CC}"/>
              </a:ext>
            </a:extLst>
          </p:cNvPr>
          <p:cNvSpPr/>
          <p:nvPr/>
        </p:nvSpPr>
        <p:spPr>
          <a:xfrm>
            <a:off x="5294811" y="3429000"/>
            <a:ext cx="4511040" cy="4114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3ABE49-EBFC-3C30-03F9-A63CD302D9C1}"/>
              </a:ext>
            </a:extLst>
          </p:cNvPr>
          <p:cNvCxnSpPr/>
          <p:nvPr/>
        </p:nvCxnSpPr>
        <p:spPr>
          <a:xfrm flipH="1">
            <a:off x="4580709" y="3622766"/>
            <a:ext cx="714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5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3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lang="ko-KR" altLang="en-US" sz="1200" b="0" spc="-1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8650-C904-B0D7-7021-D9D6A83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서버에서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4084-DF04-A79E-BA95-8650CC325365}"/>
              </a:ext>
            </a:extLst>
          </p:cNvPr>
          <p:cNvSpPr txBox="1"/>
          <p:nvPr/>
        </p:nvSpPr>
        <p:spPr>
          <a:xfrm>
            <a:off x="717239" y="1384661"/>
            <a:ext cx="60960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‘</a:t>
            </a:r>
            <a:r>
              <a:rPr lang="en-US" altLang="ko-KR" sz="1600" dirty="0">
                <a:latin typeface="+mn-ea"/>
                <a:hlinkClick r:id="rId2"/>
              </a:rPr>
              <a:t>jsonplaceholder.typicode.com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에 접속한 후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[/users]</a:t>
            </a:r>
            <a:r>
              <a:rPr lang="ko-KR" altLang="en-US" sz="1600" dirty="0"/>
              <a:t> 클릭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99E8A5-63EF-7391-C95B-37C6DF4E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79" y="1384661"/>
            <a:ext cx="4483782" cy="6230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2204E-10B5-788A-DC93-C580DFC2B5B6}"/>
              </a:ext>
            </a:extLst>
          </p:cNvPr>
          <p:cNvSpPr txBox="1"/>
          <p:nvPr/>
        </p:nvSpPr>
        <p:spPr>
          <a:xfrm>
            <a:off x="1960321" y="2716319"/>
            <a:ext cx="4393609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열 명의 사용자 정보가 들어 있는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자료</a:t>
            </a:r>
            <a:endParaRPr lang="en-US" altLang="ko-KR" sz="1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name, username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등 여러 속성이 있다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1FCB34-5954-9778-8774-210359FDBBB7}"/>
              </a:ext>
            </a:extLst>
          </p:cNvPr>
          <p:cNvCxnSpPr>
            <a:cxnSpLocks/>
          </p:cNvCxnSpPr>
          <p:nvPr/>
        </p:nvCxnSpPr>
        <p:spPr>
          <a:xfrm>
            <a:off x="5848952" y="3125804"/>
            <a:ext cx="67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47026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fetch</a:t>
            </a:r>
            <a:r>
              <a:rPr lang="ko-KR" altLang="en-US" sz="2000" b="1" dirty="0">
                <a:latin typeface="+mn-ea"/>
              </a:rPr>
              <a:t>를 사용해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1220765"/>
            <a:ext cx="8725989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 console.log(users));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5E3EA-C22E-1C25-D162-38B5AF825F6B}"/>
              </a:ext>
            </a:extLst>
          </p:cNvPr>
          <p:cNvSpPr txBox="1"/>
          <p:nvPr/>
        </p:nvSpPr>
        <p:spPr>
          <a:xfrm>
            <a:off x="853440" y="3074126"/>
            <a:ext cx="555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콘솔 창에서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3169D-B849-479A-AC45-9680D84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6" y="3561809"/>
            <a:ext cx="5876971" cy="2825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1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async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await </a:t>
            </a:r>
            <a:r>
              <a:rPr lang="ko-KR" altLang="en-US" sz="2000" b="1" dirty="0">
                <a:latin typeface="+mn-ea"/>
              </a:rPr>
              <a:t>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818607"/>
            <a:ext cx="10894422" cy="39786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response = await fetch(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users = await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console.log(users);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BF91-321B-8551-E481-E0CEF8A232EF}"/>
              </a:ext>
            </a:extLst>
          </p:cNvPr>
          <p:cNvSpPr txBox="1"/>
          <p:nvPr/>
        </p:nvSpPr>
        <p:spPr>
          <a:xfrm>
            <a:off x="4724401" y="1280160"/>
            <a:ext cx="295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fetch()</a:t>
            </a:r>
            <a:r>
              <a:rPr lang="ko-KR" altLang="en-US" sz="1400" dirty="0">
                <a:solidFill>
                  <a:schemeClr val="accent1"/>
                </a:solidFill>
              </a:rPr>
              <a:t> 구문 삭제하기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05CB4C-2E99-4004-3F93-35D51094FA54}"/>
              </a:ext>
            </a:extLst>
          </p:cNvPr>
          <p:cNvCxnSpPr/>
          <p:nvPr/>
        </p:nvCxnSpPr>
        <p:spPr>
          <a:xfrm flipH="1">
            <a:off x="4162698" y="1419497"/>
            <a:ext cx="49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8E1E36-D2A3-25CF-7823-5FFC26A5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11" y="3887709"/>
            <a:ext cx="8804802" cy="27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가져온 자료를 웹 브라우저 창에 표시하기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592182" y="670175"/>
            <a:ext cx="8725989" cy="55944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……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&gt;&lt;li&gt;${user.name}&lt;/li&gt;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73C14-1A0E-9555-35D6-8578AF69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25" y="718407"/>
            <a:ext cx="2348833" cy="56475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80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610084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64F96-DC1F-1340-D777-EB50995C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414181"/>
            <a:ext cx="10288436" cy="40296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459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1) </a:t>
            </a:r>
            <a:r>
              <a:rPr lang="ko-KR" altLang="en-US" sz="1600" dirty="0">
                <a:latin typeface="+mn-ea"/>
              </a:rPr>
              <a:t>표 관련 태그를 사용해 화면에 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7" y="1741715"/>
            <a:ext cx="8725989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`&lt;table&gt;&lt;tr&gt;&lt;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&gt;&lt;td&gt;${user.name}&lt;/td&gt;&lt;/tr&gt;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}&lt;/td&gt;&lt;/tr&gt;&lt;/table&gt;`;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91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표 관련 스타일 추가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여기에서는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문서 안에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8" y="1611086"/>
            <a:ext cx="4145280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display:inline-block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width:300px;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margin:10px;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table, td,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border:1px solid #ccc;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border-collapse:collapse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41268-4919-126F-08AB-A4D39DDD5626}"/>
              </a:ext>
            </a:extLst>
          </p:cNvPr>
          <p:cNvSpPr txBox="1"/>
          <p:nvPr/>
        </p:nvSpPr>
        <p:spPr>
          <a:xfrm>
            <a:off x="5525589" y="2782112"/>
            <a:ext cx="3544389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width:80px;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td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width:210px;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padding:10px 20px;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09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 </a:t>
            </a:r>
            <a:r>
              <a:rPr lang="en-US" altLang="ko-KR" sz="5000" dirty="0" err="1">
                <a:solidFill>
                  <a:schemeClr val="bg1"/>
                </a:solidFill>
              </a:rPr>
              <a:t>api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AE941A-43BA-5801-0731-CAEC4D8B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056D4-7F23-D484-20E7-3D247B4A8721}"/>
              </a:ext>
            </a:extLst>
          </p:cNvPr>
          <p:cNvSpPr txBox="1"/>
          <p:nvPr/>
        </p:nvSpPr>
        <p:spPr>
          <a:xfrm>
            <a:off x="838200" y="1287535"/>
            <a:ext cx="7834313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서버에 자료를 요청하거나 자료를 받아올 때 사용하는 </a:t>
            </a:r>
            <a:r>
              <a:rPr lang="en-US" altLang="ko-KR" sz="1600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XMLHttpRequest</a:t>
            </a:r>
            <a:r>
              <a:rPr lang="ko-KR" altLang="en-US" sz="1600" dirty="0"/>
              <a:t>를 대신한다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fetch</a:t>
            </a:r>
            <a:r>
              <a:rPr lang="ko-KR" altLang="en-US" sz="1600" dirty="0"/>
              <a:t>는 프로미스를 반환한다</a:t>
            </a:r>
            <a:r>
              <a:rPr lang="en-US" altLang="ko-KR" sz="1600" dirty="0"/>
              <a:t>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37F63-08C8-C68A-253E-EA7C3A982FBF}"/>
              </a:ext>
            </a:extLst>
          </p:cNvPr>
          <p:cNvSpPr txBox="1"/>
          <p:nvPr/>
        </p:nvSpPr>
        <p:spPr>
          <a:xfrm>
            <a:off x="1313466" y="3345925"/>
            <a:ext cx="8228068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위치</a:t>
            </a:r>
            <a:r>
              <a:rPr lang="en-US" altLang="ko-KR" sz="1400" dirty="0"/>
              <a:t>: </a:t>
            </a:r>
            <a:r>
              <a:rPr lang="ko-KR" altLang="en-US" sz="1400" dirty="0"/>
              <a:t>자료가 있는 </a:t>
            </a:r>
            <a:r>
              <a:rPr lang="en-US" altLang="ko-KR" sz="1400" dirty="0"/>
              <a:t>URL</a:t>
            </a:r>
            <a:r>
              <a:rPr lang="ko-KR" altLang="en-US" sz="1400" dirty="0"/>
              <a:t>이나 파일 이름</a:t>
            </a:r>
            <a:r>
              <a:rPr lang="en-US" altLang="ko-KR" sz="1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옵션</a:t>
            </a:r>
            <a:r>
              <a:rPr lang="en-US" altLang="ko-KR" sz="1400" dirty="0"/>
              <a:t>: GET</a:t>
            </a:r>
            <a:r>
              <a:rPr lang="ko-KR" altLang="en-US" sz="1400" dirty="0"/>
              <a:t>이나 </a:t>
            </a:r>
            <a:r>
              <a:rPr lang="en-US" altLang="ko-KR" sz="1400" dirty="0"/>
              <a:t>POST </a:t>
            </a:r>
            <a:r>
              <a:rPr lang="ko-KR" altLang="en-US" sz="1400" dirty="0"/>
              <a:t>같은 요청 방식 지정</a:t>
            </a:r>
            <a:r>
              <a:rPr lang="en-US" altLang="ko-KR" sz="1400" dirty="0"/>
              <a:t> (</a:t>
            </a:r>
            <a:r>
              <a:rPr lang="ko-KR" altLang="en-US" sz="1400" dirty="0"/>
              <a:t>따로 지정하지 않으면 </a:t>
            </a:r>
            <a:r>
              <a:rPr lang="en-US" altLang="ko-KR" sz="1400" dirty="0"/>
              <a:t>GET </a:t>
            </a:r>
            <a:r>
              <a:rPr lang="ko-KR" altLang="en-US" sz="1400" dirty="0"/>
              <a:t>메서드 사용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212E-E1CA-2C8A-3D02-0B1AB10E7BE7}"/>
              </a:ext>
            </a:extLst>
          </p:cNvPr>
          <p:cNvSpPr txBox="1"/>
          <p:nvPr/>
        </p:nvSpPr>
        <p:spPr>
          <a:xfrm>
            <a:off x="977537" y="2864681"/>
            <a:ext cx="364807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fetch(</a:t>
            </a:r>
            <a:r>
              <a:rPr lang="ko-KR" altLang="en-US" sz="1600" i="1" dirty="0"/>
              <a:t>위치</a:t>
            </a:r>
            <a:r>
              <a:rPr lang="en-US" altLang="ko-KR" sz="1600" dirty="0"/>
              <a:t>, </a:t>
            </a:r>
            <a:r>
              <a:rPr lang="ko-KR" altLang="en-US" sz="1600" i="1" dirty="0"/>
              <a:t>옵션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21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08E8B-A9E0-9FE1-1E8B-8B6F17B4B90A}"/>
              </a:ext>
            </a:extLst>
          </p:cNvPr>
          <p:cNvSpPr txBox="1"/>
          <p:nvPr/>
        </p:nvSpPr>
        <p:spPr>
          <a:xfrm>
            <a:off x="685800" y="557213"/>
            <a:ext cx="9986963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VS 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13\fetch.html</a:t>
            </a:r>
            <a:r>
              <a:rPr lang="ko-KR" altLang="en-US" sz="1600" dirty="0"/>
              <a:t>을 열고 라이브 서버를 사용해서 웹 브라우저에 문서를 표시한다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    (</a:t>
            </a:r>
            <a:r>
              <a:rPr lang="ko-KR" altLang="en-US" sz="1600" dirty="0">
                <a:solidFill>
                  <a:srgbClr val="FF0000"/>
                </a:solidFill>
              </a:rPr>
              <a:t>직접 탐색기에서 </a:t>
            </a:r>
            <a:r>
              <a:rPr lang="en-US" altLang="ko-KR" sz="1600" dirty="0">
                <a:solidFill>
                  <a:srgbClr val="FF0000"/>
                </a:solidFill>
              </a:rPr>
              <a:t>13\fetch.html</a:t>
            </a:r>
            <a:r>
              <a:rPr lang="ko-KR" altLang="en-US" sz="1600" dirty="0">
                <a:solidFill>
                  <a:srgbClr val="FF0000"/>
                </a:solidFill>
              </a:rPr>
              <a:t>을 열면 안 된다</a:t>
            </a:r>
            <a:r>
              <a:rPr lang="en-US" altLang="ko-KR" sz="1600" dirty="0">
                <a:solidFill>
                  <a:srgbClr val="FF0000"/>
                </a:solidFill>
              </a:rPr>
              <a:t>!!)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콘솔 창 을 열고 다음과 같이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E9C5E-62FF-3774-E55D-EB357A27C7BA}"/>
              </a:ext>
            </a:extLst>
          </p:cNvPr>
          <p:cNvSpPr txBox="1"/>
          <p:nvPr/>
        </p:nvSpPr>
        <p:spPr>
          <a:xfrm>
            <a:off x="985838" y="1805827"/>
            <a:ext cx="355758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fetch(student-2.json)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38946-EB16-7772-BA80-325A6150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60" y="1540709"/>
            <a:ext cx="4811532" cy="147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CE765-D931-6921-A131-1CEFF02FF6C5}"/>
              </a:ext>
            </a:extLst>
          </p:cNvPr>
          <p:cNvSpPr txBox="1"/>
          <p:nvPr/>
        </p:nvSpPr>
        <p:spPr>
          <a:xfrm>
            <a:off x="7550345" y="2312997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프로미스 반환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4EF7F7-4C1E-8AEB-B62A-87F3873B305F}"/>
              </a:ext>
            </a:extLst>
          </p:cNvPr>
          <p:cNvCxnSpPr/>
          <p:nvPr/>
        </p:nvCxnSpPr>
        <p:spPr>
          <a:xfrm flipH="1">
            <a:off x="6893515" y="2441585"/>
            <a:ext cx="656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BF089F-5F28-EE46-0EF8-BA5F18009E73}"/>
              </a:ext>
            </a:extLst>
          </p:cNvPr>
          <p:cNvSpPr txBox="1"/>
          <p:nvPr/>
        </p:nvSpPr>
        <p:spPr>
          <a:xfrm>
            <a:off x="685800" y="3813769"/>
            <a:ext cx="444341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then()</a:t>
            </a:r>
            <a:r>
              <a:rPr lang="ko-KR" altLang="en-US" sz="1600" dirty="0"/>
              <a:t>을 사용해 결과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93975F-24A0-9623-1242-2C437517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3342968"/>
            <a:ext cx="6801799" cy="2838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B9D1DC-D849-0F6B-8BF8-531B3C97FF4E}"/>
              </a:ext>
            </a:extLst>
          </p:cNvPr>
          <p:cNvSpPr txBox="1"/>
          <p:nvPr/>
        </p:nvSpPr>
        <p:spPr>
          <a:xfrm>
            <a:off x="820375" y="4670609"/>
            <a:ext cx="414337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fetch(student-2.json).then(console.log)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E6EE4-23F4-8F9A-4017-4FF18677C471}"/>
              </a:ext>
            </a:extLst>
          </p:cNvPr>
          <p:cNvSpPr txBox="1"/>
          <p:nvPr/>
        </p:nvSpPr>
        <p:spPr>
          <a:xfrm>
            <a:off x="8418892" y="4973435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Response</a:t>
            </a:r>
            <a:r>
              <a:rPr lang="ko-KR" altLang="en-US" sz="1600" dirty="0">
                <a:solidFill>
                  <a:srgbClr val="FF0000"/>
                </a:solidFill>
              </a:rPr>
              <a:t> 객체 반환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27AF28-CBD8-3305-D8B7-65EB1F41FC09}"/>
              </a:ext>
            </a:extLst>
          </p:cNvPr>
          <p:cNvCxnSpPr>
            <a:cxnSpLocks/>
          </p:cNvCxnSpPr>
          <p:nvPr/>
        </p:nvCxnSpPr>
        <p:spPr>
          <a:xfrm flipH="1" flipV="1">
            <a:off x="7058025" y="4757154"/>
            <a:ext cx="1328343" cy="43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1BE321-B50F-7156-DD25-777EA617D1DE}"/>
              </a:ext>
            </a:extLst>
          </p:cNvPr>
          <p:cNvSpPr txBox="1"/>
          <p:nvPr/>
        </p:nvSpPr>
        <p:spPr>
          <a:xfrm>
            <a:off x="5180408" y="262428"/>
            <a:ext cx="6425804" cy="6333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fetch('student-2.json')            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.then(response =&gt;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=&gt; {                      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output = '';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json.forEach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(student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 output += `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   &lt;h2&gt;${student.name}&lt;/h2&gt;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 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  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('#result').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output;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.catch(error =&gt; console.log(error));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1AE3-24EB-8E78-26DF-E5B2087D8B5B}"/>
              </a:ext>
            </a:extLst>
          </p:cNvPr>
          <p:cNvSpPr txBox="1"/>
          <p:nvPr/>
        </p:nvSpPr>
        <p:spPr>
          <a:xfrm>
            <a:off x="516119" y="1715974"/>
            <a:ext cx="449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\fetch.js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6CE54-837C-5A30-EF18-58C883E29616}"/>
              </a:ext>
            </a:extLst>
          </p:cNvPr>
          <p:cNvSpPr txBox="1"/>
          <p:nvPr/>
        </p:nvSpPr>
        <p:spPr>
          <a:xfrm>
            <a:off x="585788" y="513806"/>
            <a:ext cx="35856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XMLHttpRequest</a:t>
            </a:r>
            <a:r>
              <a:rPr lang="en-US" altLang="ko-KR" sz="1600" dirty="0"/>
              <a:t> </a:t>
            </a:r>
            <a:r>
              <a:rPr lang="ko-KR" altLang="en-US" sz="1600" dirty="0"/>
              <a:t>객체 대신 </a:t>
            </a:r>
            <a:r>
              <a:rPr lang="en-US" altLang="ko-KR" sz="1600" dirty="0"/>
              <a:t>fetch API</a:t>
            </a:r>
            <a:r>
              <a:rPr lang="ko-KR" altLang="en-US" sz="1600" dirty="0"/>
              <a:t>를 사용해 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0FF7E-D344-C1C9-51C1-35C690ED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4" y="2976524"/>
            <a:ext cx="3422960" cy="33676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49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Async, await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7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16C16-5225-42A8-C30B-644AFF77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E791-4B56-2953-63F2-67BEBF6D21D2}"/>
              </a:ext>
            </a:extLst>
          </p:cNvPr>
          <p:cNvSpPr txBox="1"/>
          <p:nvPr/>
        </p:nvSpPr>
        <p:spPr>
          <a:xfrm>
            <a:off x="631884" y="1403644"/>
            <a:ext cx="10445419" cy="11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프로미스는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콜백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지옥이 생기지 않도록 소스를 읽기 쉽게 바꾼 것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체이닝은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프로미스를 계속 연결해서 사용하기 때문에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콜백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지옥처럼 소스가 복잡해질 수도 있다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      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이런 문제를 줄이기 위해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함수와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await </a:t>
            </a:r>
            <a:r>
              <a:rPr lang="ko-KR" altLang="en-US" sz="1600" dirty="0" err="1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예약어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 등장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F7F29-077F-6A03-C5B6-942FDAE2188F}"/>
              </a:ext>
            </a:extLst>
          </p:cNvPr>
          <p:cNvSpPr txBox="1"/>
          <p:nvPr/>
        </p:nvSpPr>
        <p:spPr>
          <a:xfrm>
            <a:off x="940525" y="3105834"/>
            <a:ext cx="9431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async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라는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예약어를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함께 사용하면 그 함수 안에 있는 명령을 비동기적으로 실행할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F389F0-F11B-1D73-A3C3-3B4FD025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78" y="3638923"/>
            <a:ext cx="349616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FCECA-80D8-0154-2AA0-9C1DDC6A65CC}"/>
              </a:ext>
            </a:extLst>
          </p:cNvPr>
          <p:cNvSpPr txBox="1"/>
          <p:nvPr/>
        </p:nvSpPr>
        <p:spPr>
          <a:xfrm>
            <a:off x="801189" y="1185094"/>
            <a:ext cx="3309257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console.log("Hello");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617A0-FE95-54DF-D9C5-5ECD43F2AE4A}"/>
              </a:ext>
            </a:extLst>
          </p:cNvPr>
          <p:cNvSpPr txBox="1"/>
          <p:nvPr/>
        </p:nvSpPr>
        <p:spPr>
          <a:xfrm>
            <a:off x="827314" y="583475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일반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C339-7224-C21E-3EF0-DC3611A50567}"/>
              </a:ext>
            </a:extLst>
          </p:cNvPr>
          <p:cNvSpPr txBox="1"/>
          <p:nvPr/>
        </p:nvSpPr>
        <p:spPr>
          <a:xfrm>
            <a:off x="6527074" y="583475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async</a:t>
            </a:r>
            <a:r>
              <a:rPr lang="ko-KR" altLang="en-US" sz="1600" b="1" dirty="0"/>
              <a:t>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4EE0B-119A-B3DA-F1BE-E1BEA70E3876}"/>
              </a:ext>
            </a:extLst>
          </p:cNvPr>
          <p:cNvSpPr txBox="1"/>
          <p:nvPr/>
        </p:nvSpPr>
        <p:spPr>
          <a:xfrm>
            <a:off x="6527074" y="1089298"/>
            <a:ext cx="3701142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console.log("Hello");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D23269-91B1-0015-F396-B51855CB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2977873"/>
            <a:ext cx="3666308" cy="16838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774738-D9E3-ACA6-EA21-FA3F3015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74" y="2977873"/>
            <a:ext cx="3994840" cy="16334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6D0AA0-3E7C-E04E-D524-1EAF53AE1CDE}"/>
              </a:ext>
            </a:extLst>
          </p:cNvPr>
          <p:cNvSpPr txBox="1"/>
          <p:nvPr/>
        </p:nvSpPr>
        <p:spPr>
          <a:xfrm>
            <a:off x="7559040" y="4800941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async() </a:t>
            </a:r>
            <a:r>
              <a:rPr lang="ko-KR" altLang="en-US" sz="1600" dirty="0">
                <a:solidFill>
                  <a:schemeClr val="accent1"/>
                </a:solidFill>
              </a:rPr>
              <a:t>함수는 프로미스 반환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0450833-9425-C2F7-E0C2-16193250B624}"/>
              </a:ext>
            </a:extLst>
          </p:cNvPr>
          <p:cNvCxnSpPr>
            <a:stCxn id="18" idx="1"/>
          </p:cNvCxnSpPr>
          <p:nvPr/>
        </p:nvCxnSpPr>
        <p:spPr>
          <a:xfrm rot="10800000">
            <a:off x="7175864" y="4336870"/>
            <a:ext cx="383177" cy="633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1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FCECA-80D8-0154-2AA0-9C1DDC6A65CC}"/>
              </a:ext>
            </a:extLst>
          </p:cNvPr>
          <p:cNvSpPr txBox="1"/>
          <p:nvPr/>
        </p:nvSpPr>
        <p:spPr>
          <a:xfrm>
            <a:off x="165462" y="1481207"/>
            <a:ext cx="6357257" cy="4853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resolve(fav));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resolve(`Hello, ${subject}`));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.then(console.log); 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617A0-FE95-54DF-D9C5-5ECD43F2AE4A}"/>
              </a:ext>
            </a:extLst>
          </p:cNvPr>
          <p:cNvSpPr txBox="1"/>
          <p:nvPr/>
        </p:nvSpPr>
        <p:spPr>
          <a:xfrm>
            <a:off x="148045" y="1029067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일반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C339-7224-C21E-3EF0-DC3611A50567}"/>
              </a:ext>
            </a:extLst>
          </p:cNvPr>
          <p:cNvSpPr txBox="1"/>
          <p:nvPr/>
        </p:nvSpPr>
        <p:spPr>
          <a:xfrm>
            <a:off x="7036526" y="1029067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async</a:t>
            </a:r>
            <a:r>
              <a:rPr lang="ko-KR" altLang="en-US" sz="1600" b="1" dirty="0"/>
              <a:t>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4EE0B-119A-B3DA-F1BE-E1BEA70E3876}"/>
              </a:ext>
            </a:extLst>
          </p:cNvPr>
          <p:cNvSpPr txBox="1"/>
          <p:nvPr/>
        </p:nvSpPr>
        <p:spPr>
          <a:xfrm>
            <a:off x="7036526" y="1480832"/>
            <a:ext cx="4789713" cy="373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fav;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`Hello, ${subject}`;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.then(console.log);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6AD0C-6C98-BFB6-8DC4-7594D9358169}"/>
              </a:ext>
            </a:extLst>
          </p:cNvPr>
          <p:cNvSpPr txBox="1"/>
          <p:nvPr/>
        </p:nvSpPr>
        <p:spPr>
          <a:xfrm>
            <a:off x="661851" y="418011"/>
            <a:ext cx="85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사용자가 좋아하는 주제를 지정하면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Hello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와 함께 주제를 화면에 표시하는 프로그램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1073</Words>
  <Application>Microsoft Office PowerPoint</Application>
  <PresentationFormat>와이드스크린</PresentationFormat>
  <Paragraphs>177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D2Coding</vt:lpstr>
      <vt:lpstr>KoPubWorld돋움체 Bold</vt:lpstr>
      <vt:lpstr>TDc_SSiMyungJo 120</vt:lpstr>
      <vt:lpstr>맑은 고딕</vt:lpstr>
      <vt:lpstr>Arial</vt:lpstr>
      <vt:lpstr>Office 테마</vt:lpstr>
      <vt:lpstr>PowerPoint 프레젠테이션</vt:lpstr>
      <vt:lpstr>01[HTML+CSS+ JAVASCRIPT] Fetch api</vt:lpstr>
      <vt:lpstr>fetch API란</vt:lpstr>
      <vt:lpstr>PowerPoint 프레젠테이션</vt:lpstr>
      <vt:lpstr>PowerPoint 프레젠테이션</vt:lpstr>
      <vt:lpstr>02[HTML+CSS+ JAVASCRIPT] Async, await</vt:lpstr>
      <vt:lpstr>async 함수</vt:lpstr>
      <vt:lpstr>PowerPoint 프레젠테이션</vt:lpstr>
      <vt:lpstr>PowerPoint 프레젠테이션</vt:lpstr>
      <vt:lpstr>await </vt:lpstr>
      <vt:lpstr>03[HTML+CSS+ JAVASCRIPT] fetch</vt:lpstr>
      <vt:lpstr>[실습] 서버에서 자료 가져오기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예외처리</dc:title>
  <dc:creator>이 호진</dc:creator>
  <cp:lastModifiedBy>이 호진</cp:lastModifiedBy>
  <cp:revision>3</cp:revision>
  <dcterms:created xsi:type="dcterms:W3CDTF">2023-05-20T15:28:26Z</dcterms:created>
  <dcterms:modified xsi:type="dcterms:W3CDTF">2023-05-21T06:58:20Z</dcterms:modified>
</cp:coreProperties>
</file>