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5C5E8-1F0D-C082-69B9-38F33F5BD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CB8C-0494-63B3-2D12-6D05EA47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D44DA-2C3D-28C0-0B6E-2BB79615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AA915-E979-6DAA-0A4A-37720203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8F99-2E85-FBFD-DF4A-2D0FD5B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8A2-D35A-8DE4-CA65-6E710594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A1294-C8D8-F825-6CE8-63BBD2B9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06F73-D75C-9E38-E5E3-EB34CB52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3405B-84DE-0344-B483-FE1E858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7F466-6E0F-9C75-9E59-9F5DAA7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2B98ED-2078-7EBC-28FE-296AB67DC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3ED7E-D37A-29AB-A69E-A7665682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C17E5-CB40-F6DE-19F1-092C4F9F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DA1B1-D67E-EA1C-E7BF-F43779E7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1DE58-A0B9-04A7-5C1A-BC383CE1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C5CAF-350B-7A70-92D0-FFCCBAE1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6DE9B-DCCA-A380-C7F7-6227399D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C1E52-26BD-D195-AE9F-71FCBC18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D3BC3-04B8-7B22-CB83-73200923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A5FED-679E-ABD7-3F82-65C47FBB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BDE67-54F3-B53D-536B-3AD6F1A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D43AA-80BC-2858-5BE7-92154185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1544F-B52C-152E-382E-EA994AC7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57581-37CC-6A11-FFC6-417175D5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0ECD9-F41F-C301-A003-1C558DBB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2146-CF3A-EAC3-7187-3ECF863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8BB57-A6DC-B942-874B-2EEF4932B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1C7BC-B012-3F18-0379-BBB6DDCC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B0AAA-A23C-D31D-79AA-358F7E7A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00221-EA69-FE73-3951-6E5A1C2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4222B-DB95-4CEA-001A-C7AB902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9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A2BA-01C2-AC72-9E66-322E3453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637EA-3644-B04D-7BD4-620C7F4E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F2D91-5958-8D8B-4C29-E48FA9E7F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AC747-A8CE-3051-1DDF-BA0FE2EA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B02F8B-F799-53AE-D7E9-A2BCF51E0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166CD-D6F1-7708-0CB8-307436F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4BE75-0C22-D695-24EF-5D0A31A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D523F-E08A-C5BE-CC14-5142244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E042-2D11-0FA5-DA2E-5F8B4077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9DB4BD-1F86-69DC-75B7-6527135E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AD2A1-5F91-F59E-EC08-D6C5FC1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1C5E4-98F7-86AB-C92E-61F9ABFB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FABF2-4955-140E-DDD5-2DBF29D6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A95DC-0042-C519-0D21-79F8104B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19B77-E968-FE24-CBCD-AEF6DEC5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6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9D22-998C-B4B6-88F8-4B183CC7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B28F2-9F84-1269-AB5F-F69D8B53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E133F-7EDD-D1D0-CF1D-3D11725A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205AC-1600-A04E-0BF5-D369A1C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67E11-CCB9-5395-4719-83A2724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D1DFD-4480-10BB-F022-0A8584E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17F6E-59EF-3134-1234-3535E7A2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E3D04-C7C3-C19F-B42E-9C3DC9AC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69D68-B381-643C-B4D9-41AE34E5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F4B7F-9AFD-8ED6-8781-40331340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FB5F4-19C7-0B02-F9A0-C273B5D0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58C08-CDC8-D2CB-756D-255372BA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2B2B87-9F01-4470-A452-3B0D1091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9D13F-C4E5-EF65-DAEA-B4C7BFF7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7F1A1-0D87-955F-8A99-BE9D0E6A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5AB5-1C8F-4669-9D28-4364279C767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738C-A5E5-09F8-05A3-9A5275B66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4FB4E-2A11-309B-AD84-15A8CD40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3725-E05C-46A3-B89A-D54E22C1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317.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</a:t>
            </a:r>
            <a:r>
              <a:rPr lang="en-US" altLang="ko-KR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API </a:t>
            </a:r>
            <a:r>
              <a:rPr lang="ko-KR" altLang="en-US" sz="5000" dirty="0">
                <a:solidFill>
                  <a:schemeClr val="bg1"/>
                </a:solidFill>
              </a:rPr>
              <a:t>알아보기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32AB78-F3E9-7338-2F81-B50EE14D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04D22-A6A7-CFCD-FC08-CB2F7EBE4140}"/>
              </a:ext>
            </a:extLst>
          </p:cNvPr>
          <p:cNvSpPr txBox="1"/>
          <p:nvPr/>
        </p:nvSpPr>
        <p:spPr>
          <a:xfrm>
            <a:off x="631885" y="1252711"/>
            <a:ext cx="10358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solidFill>
                  <a:srgbClr val="211D1E"/>
                </a:solidFill>
                <a:latin typeface="+mn-ea"/>
              </a:rPr>
              <a:t>Application Programming Interface</a:t>
            </a:r>
            <a:r>
              <a:rPr lang="en-US" altLang="ko-KR" b="1" i="0" u="none" strike="noStrike" baseline="0" dirty="0">
                <a:solidFill>
                  <a:srgbClr val="211D1E"/>
                </a:solidFill>
                <a:latin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211D1E"/>
                </a:solidFill>
                <a:latin typeface="TDc_SSiMyungJo 120"/>
              </a:rPr>
              <a:t>애플리케이션 프로그래밍을 위한 인터페이스</a:t>
            </a:r>
            <a:r>
              <a:rPr lang="en-US" altLang="ko-KR" b="0" i="0" u="none" strike="noStrike" baseline="0" dirty="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B5F18-3BBF-E78B-0F31-4D43631382D6}"/>
              </a:ext>
            </a:extLst>
          </p:cNvPr>
          <p:cNvSpPr txBox="1"/>
          <p:nvPr/>
        </p:nvSpPr>
        <p:spPr>
          <a:xfrm>
            <a:off x="631885" y="1906980"/>
            <a:ext cx="10358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‘애플리케이션에서 프로그램을 작성할 때 한 프로그램과 다른 프로그램 사이에 쉽게 정보를 주고받을 수 있게 도와 주는 인터페이스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캔버스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웹 화면에 쉽게 그래픽을 그릴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)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기상청 제공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로 날씨 관련 정보를 제공하는 앱을 만들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57D66CB-1D12-422A-E9D3-EB1C5634BF89}"/>
              </a:ext>
            </a:extLst>
          </p:cNvPr>
          <p:cNvSpPr txBox="1">
            <a:spLocks/>
          </p:cNvSpPr>
          <p:nvPr/>
        </p:nvSpPr>
        <p:spPr>
          <a:xfrm>
            <a:off x="757645" y="3743051"/>
            <a:ext cx="8909649" cy="49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공개 </a:t>
            </a:r>
            <a:r>
              <a:rPr lang="en-US" altLang="ko-KR" sz="2000" dirty="0"/>
              <a:t>API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F2131-CC2F-8C64-8FD1-4272521C8CA2}"/>
              </a:ext>
            </a:extLst>
          </p:cNvPr>
          <p:cNvSpPr txBox="1"/>
          <p:nvPr/>
        </p:nvSpPr>
        <p:spPr>
          <a:xfrm>
            <a:off x="631884" y="4486478"/>
            <a:ext cx="10732801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중에서 누구나 사용할 수 있게 만든 것을 공개 ‘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또는 ‘오픈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라고 부른다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사용하면 포털 사이트의 지도 기능이나 인증 기능을 자신의 사이트로 가져와서 넣을 수도 있고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정부에서 제공하는 각종 자료와 기능을 가져와서 사용할 수도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78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에서 기본으로 제공하는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자바스크립트만 알고 있으면 웹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사용해서 누구나 애플리케이션을 만들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처음에 발표했던 </a:t>
            </a:r>
            <a:r>
              <a:rPr lang="en-US" altLang="ko-KR" sz="1600" dirty="0"/>
              <a:t>API </a:t>
            </a:r>
            <a:r>
              <a:rPr lang="ko-KR" altLang="en-US" sz="1600" dirty="0"/>
              <a:t>외에도 새로운 </a:t>
            </a:r>
            <a:r>
              <a:rPr lang="en-US" altLang="ko-KR" sz="1600" dirty="0"/>
              <a:t>API</a:t>
            </a:r>
            <a:r>
              <a:rPr lang="ko-KR" altLang="en-US" sz="1600" dirty="0"/>
              <a:t>가 계속 추가되고 있다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D59F51-08BB-19F4-8987-12F5166D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2789479"/>
            <a:ext cx="5012803" cy="3444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A8989-A42B-5D54-0B02-0B89C08AB61C}"/>
              </a:ext>
            </a:extLst>
          </p:cNvPr>
          <p:cNvSpPr txBox="1"/>
          <p:nvPr/>
        </p:nvSpPr>
        <p:spPr>
          <a:xfrm>
            <a:off x="6308343" y="4577489"/>
            <a:ext cx="38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TDc_SSiGothic 120"/>
                <a:hlinkClick r:id="rId3"/>
              </a:rPr>
              <a:t>developer.mozilla.org/ko/docs/Web/API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88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A7D9A98-CB85-E37A-7663-CCED02D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0B66B-ADF9-FFB0-39A7-4B583023A83A}"/>
              </a:ext>
            </a:extLst>
          </p:cNvPr>
          <p:cNvSpPr txBox="1"/>
          <p:nvPr/>
        </p:nvSpPr>
        <p:spPr>
          <a:xfrm>
            <a:off x="748936" y="1351393"/>
            <a:ext cx="10711543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 목록 중에서 궁금한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를 클릭하면 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에 대한 설명과 함께 어떤 프로퍼티와 메서드가 있는지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br>
              <a:rPr lang="en-US" altLang="ko-KR" sz="1600" dirty="0">
                <a:solidFill>
                  <a:srgbClr val="211D1E"/>
                </a:solidFill>
                <a:latin typeface="TDc_SSiMyungJo 120"/>
              </a:rPr>
            </a:b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메서드는 어떻게 사용하는지 예제를 보면서 학습할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A36F7-2B8A-FB70-8DD5-34100266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2330424"/>
            <a:ext cx="5773576" cy="404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91A84-08D6-FDE9-D5E7-8B0A41B8F19A}"/>
              </a:ext>
            </a:extLst>
          </p:cNvPr>
          <p:cNvSpPr txBox="1"/>
          <p:nvPr/>
        </p:nvSpPr>
        <p:spPr>
          <a:xfrm>
            <a:off x="6897189" y="3979817"/>
            <a:ext cx="306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지오로케이션</a:t>
            </a:r>
            <a:r>
              <a:rPr lang="en-US" altLang="ko-KR" sz="1400" dirty="0"/>
              <a:t> 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83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KoPubWorld돋움체 Bold</vt:lpstr>
      <vt:lpstr>TDc_SSiGothic 120</vt:lpstr>
      <vt:lpstr>TDc_SSiMyungJo 120</vt:lpstr>
      <vt:lpstr>맑은 고딕</vt:lpstr>
      <vt:lpstr>Arial</vt:lpstr>
      <vt:lpstr>Office 테마</vt:lpstr>
      <vt:lpstr>PowerPoint 프레젠테이션</vt:lpstr>
      <vt:lpstr>01[HTML+CSS+ JAVASCRIPT] API 알아보기</vt:lpstr>
      <vt:lpstr>API란</vt:lpstr>
      <vt:lpstr>웹 API</vt:lpstr>
      <vt:lpstr>웹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</cp:revision>
  <dcterms:created xsi:type="dcterms:W3CDTF">2023-05-21T07:00:13Z</dcterms:created>
  <dcterms:modified xsi:type="dcterms:W3CDTF">2023-05-21T07:00:31Z</dcterms:modified>
</cp:coreProperties>
</file>