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3063" r:id="rId2"/>
    <p:sldId id="263" r:id="rId3"/>
    <p:sldId id="264" r:id="rId4"/>
    <p:sldId id="265" r:id="rId5"/>
    <p:sldId id="266" r:id="rId6"/>
    <p:sldId id="267" r:id="rId7"/>
    <p:sldId id="268" r:id="rId8"/>
    <p:sldId id="23064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97" autoAdjust="0"/>
    <p:restoredTop sz="94660"/>
  </p:normalViewPr>
  <p:slideViewPr>
    <p:cSldViewPr snapToGrid="0">
      <p:cViewPr>
        <p:scale>
          <a:sx n="99" d="100"/>
          <a:sy n="99" d="100"/>
        </p:scale>
        <p:origin x="264" y="93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D3E441-27E6-B17E-434E-3F15C3D0A8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34DBFE9-71B7-BD3B-484D-2A84C14F4C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03552F-643D-ACEC-4982-3B3E566CF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91218-51B3-45F1-9E77-65EAE85D7C90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DB113D-04CC-170A-D6A0-753CE3404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6E5971-DAAB-62B1-C74A-8F789493B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77DBD-EFE0-4482-8459-80841CC688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099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DBB486-F01D-8169-36B9-3833D46B1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166E8E1-4B13-8D82-FB3B-9C07C4992F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935F82-22A8-DF57-7A72-9196D6107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91218-51B3-45F1-9E77-65EAE85D7C90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7E4F1A-CFDE-84CA-EBA4-135942463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C1D075-D8C7-D8FD-E611-8DED7B4F2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77DBD-EFE0-4482-8459-80841CC688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9479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2776A4C-1547-A8C4-0FA0-E1FF69C7A8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B11F116-D6AB-AAE2-A2C0-28C33FF028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2661B1-DC2D-E675-DE07-BB7DA4F31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91218-51B3-45F1-9E77-65EAE85D7C90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6F9826-362C-5662-7368-C1B4F4969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4EF29A-55B7-1D06-1C9E-C978C44DA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77DBD-EFE0-4482-8459-80841CC688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1223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00DB74-2BBE-070F-5184-59F4FF095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7E192E-A63E-742C-1D6E-1ED0AE37B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7596A7-A5B1-6011-CE2A-5FE30577B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91218-51B3-45F1-9E77-65EAE85D7C90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55BFE5-1614-136E-FBEB-D8FC1C0BA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53046D-F753-C8AC-896D-D9FDE0E0C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77DBD-EFE0-4482-8459-80841CC688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2136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E10516-8135-9EE9-D44B-875975013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A32C4F-8857-E0BF-69C8-5B3B428A1A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67163E-C44D-273B-9476-1715756D3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91218-51B3-45F1-9E77-65EAE85D7C90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6EB877-B539-37D6-4530-B2BC8200D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3AE465-FA74-1A29-8962-B36CD5BA5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77DBD-EFE0-4482-8459-80841CC688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2100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B6F2C5-3E21-7338-13D7-23349D206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E554DF-E2C6-755B-1955-7DEFB3A2CB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45709A9-829B-618F-A129-77A7AD89C2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782160-F11E-EC94-632C-B66E8334E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91218-51B3-45F1-9E77-65EAE85D7C90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BFE044-52D8-6ACE-0D2D-2E700C55D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AD9699-A2F7-1AE9-D50F-5D872DDB4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77DBD-EFE0-4482-8459-80841CC688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1025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9221C2-4627-F74F-D5E5-BF4E8B146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C30159-5CD7-E2E1-3FCE-83DF04C63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D26381E-7C47-E927-F588-C6653820EF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31982DF-53E0-363F-E096-18E772B0F6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6DD77A1-9F7F-1CF1-4CBF-AB0FD7CEA9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3058FE2-3A75-AA39-1071-9E838B3B5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91218-51B3-45F1-9E77-65EAE85D7C90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BDB9C61-9EEA-831C-5263-878B5FB49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1F0A705-A4B2-AD6B-42DD-3939F2A29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77DBD-EFE0-4482-8459-80841CC688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1728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69243B-2EE5-A2FA-CCA5-9F2BF69A6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DFD81E2-6CDF-6572-8B2B-C2683DA2F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91218-51B3-45F1-9E77-65EAE85D7C90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D98EF2F-0BC9-81F5-8739-95261C89A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DFA92CD-8E30-47D1-7D75-3B0DB5DB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77DBD-EFE0-4482-8459-80841CC688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607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C6A4358-E64A-7B98-EBC9-02F015BE2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91218-51B3-45F1-9E77-65EAE85D7C90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EB85E75-1E35-CBEC-5355-6C0207D40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624AD27-B122-2623-E3E1-1AD264E6B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77DBD-EFE0-4482-8459-80841CC688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784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BEDE46-3E22-AA12-FE43-49F1A16C7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40511F-B936-8B13-3EA3-8A9EB3D62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8E2195-EFAC-F7BB-FDCB-6245E97DBE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621C95-70FC-C079-FFBD-0D04BC28A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91218-51B3-45F1-9E77-65EAE85D7C90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DA3DF7-B6B7-6FE5-BD1D-FB9E68B2B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340D85-1D54-4716-C9CD-BDC639223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77DBD-EFE0-4482-8459-80841CC688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3482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AEDCE8-6223-660A-3AEE-38FE823A9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DA28287-7FDE-925D-A8F0-47BBF2D22E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51F3219-0B4D-4F12-59AF-A5BB4DDDBE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ACDC06-1792-C5D9-F73F-22E5E21A1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91218-51B3-45F1-9E77-65EAE85D7C90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164AD5-98C0-AE8F-5687-4EBB771B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6757B8-60F5-B1EA-361F-DDF89C6C0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77DBD-EFE0-4482-8459-80841CC688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0761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837F6BE-6C75-43BD-5002-5F45F70D4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7E8876-9076-46D6-09F2-9FFBEB973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ED3AD3-95C3-85FC-8440-D5E0F8E5C6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91218-51B3-45F1-9E77-65EAE85D7C90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2761F5-1EFF-D381-5174-9CAB18FB5B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751AF6-C2BB-73D6-A349-FAF8001480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77DBD-EFE0-4482-8459-80841CC688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8344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1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ko-KR" altLang="en-US" sz="5000" dirty="0">
                <a:solidFill>
                  <a:schemeClr val="bg1"/>
                </a:solidFill>
              </a:rPr>
              <a:t>웹 스토리지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0792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D752FC-30C7-FCE5-DDF3-064FF533263C}"/>
              </a:ext>
            </a:extLst>
          </p:cNvPr>
          <p:cNvSpPr txBox="1"/>
          <p:nvPr/>
        </p:nvSpPr>
        <p:spPr>
          <a:xfrm>
            <a:off x="705393" y="3151823"/>
            <a:ext cx="9945189" cy="347787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altLang="ko-KR" sz="1400" b="0" i="0" u="none" strike="noStrike" baseline="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R" altLang="en-US" sz="1400" b="0" i="0" u="none" strike="noStrike" baseline="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로컬 스토리지에 저장합니다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pPr algn="just"/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let students = ["Kim", "Lee", "Park"];</a:t>
            </a:r>
          </a:p>
          <a:p>
            <a:pPr algn="just"/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localStorage.setItem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("students", 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JSON.stringify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(students)); </a:t>
            </a:r>
            <a:r>
              <a:rPr lang="en-US" altLang="ko-KR" sz="1400" b="0" i="0" u="none" strike="noStrike" baseline="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R" altLang="en-US" sz="1400" b="0" i="0" u="none" strike="noStrike" baseline="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스토리지에 </a:t>
            </a:r>
            <a:r>
              <a:rPr lang="en-US" altLang="ko-KR" sz="1400" b="0" i="0" u="none" strike="noStrike" baseline="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students </a:t>
            </a:r>
            <a:r>
              <a:rPr lang="ko-KR" altLang="en-US" sz="1400" b="0" i="0" u="none" strike="noStrike" baseline="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키로 배열 저장</a:t>
            </a:r>
            <a:endParaRPr lang="en-US" altLang="ko-KR" sz="1400" b="0" i="0" u="none" strike="noStrike" baseline="0" dirty="0">
              <a:solidFill>
                <a:schemeClr val="bg1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just"/>
            <a:endParaRPr lang="en-US" altLang="ko-KR" sz="1400" b="0" i="0" u="none" strike="noStrike" baseline="0" dirty="0">
              <a:solidFill>
                <a:schemeClr val="bg1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just"/>
            <a:r>
              <a:rPr lang="en-US" altLang="ko-KR" sz="1400" b="0" i="0" u="none" strike="noStrike" baseline="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R" altLang="en-US" sz="1400" b="0" i="0" u="none" strike="noStrike" baseline="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로컬 스토리지에서 가져온 후 추가하고 저장합니다</a:t>
            </a:r>
            <a:r>
              <a:rPr lang="en-US" altLang="ko-KR" sz="1400" b="0" i="0" u="none" strike="noStrike" baseline="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pPr algn="just"/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let 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localData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algn="just"/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if(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localStorage.getItem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("students") === null) { </a:t>
            </a:r>
            <a:r>
              <a:rPr lang="en-US" altLang="ko-KR" sz="1400" b="0" i="0" u="none" strike="noStrike" baseline="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R" altLang="en-US" sz="1400" b="0" i="0" u="none" strike="noStrike" baseline="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스토리지에 </a:t>
            </a:r>
            <a:r>
              <a:rPr lang="en-US" altLang="ko-KR" sz="1400" b="0" i="0" u="none" strike="noStrike" baseline="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students </a:t>
            </a:r>
            <a:r>
              <a:rPr lang="ko-KR" altLang="en-US" sz="1400" b="0" i="0" u="none" strike="noStrike" baseline="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키가 있는지 확인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pPr algn="just"/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localData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[];</a:t>
            </a:r>
          </a:p>
          <a:p>
            <a:pPr algn="just"/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 else {</a:t>
            </a:r>
          </a:p>
          <a:p>
            <a:pPr algn="just"/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localData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JSON.parse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localStorage.getItem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("students")); </a:t>
            </a:r>
            <a:r>
              <a:rPr lang="en-US" altLang="ko-KR" sz="1400" b="0" i="0" u="none" strike="noStrike" baseline="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R" altLang="en-US" sz="1400" b="0" i="0" u="none" strike="noStrike" baseline="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스토리지의 값을 </a:t>
            </a:r>
            <a:r>
              <a:rPr lang="en-US" altLang="ko-KR" sz="1400" b="0" i="0" u="none" strike="noStrike" baseline="0" dirty="0" err="1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localData</a:t>
            </a:r>
            <a:r>
              <a:rPr lang="ko-KR" altLang="en-US" sz="1400" b="0" i="0" u="none" strike="noStrike" baseline="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로 저장</a:t>
            </a:r>
            <a:endParaRPr lang="en-US" altLang="ko-KR" sz="1400" b="0" i="0" u="none" strike="noStrike" baseline="0" dirty="0">
              <a:solidFill>
                <a:schemeClr val="bg1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just"/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algn="just"/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localData.push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("Choi"); </a:t>
            </a:r>
            <a:r>
              <a:rPr lang="en-US" altLang="ko-KR" sz="1400" b="0" i="0" u="none" strike="noStrike" baseline="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en-US" altLang="ko-KR" sz="1400" b="0" i="0" u="none" strike="noStrike" baseline="0" dirty="0" err="1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localData</a:t>
            </a:r>
            <a:r>
              <a:rPr lang="ko-KR" altLang="en-US" sz="1400" b="0" i="0" u="none" strike="noStrike" baseline="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에 </a:t>
            </a:r>
            <a:r>
              <a:rPr lang="en-US" altLang="ko-KR" sz="1400" b="0" i="0" u="none" strike="noStrike" baseline="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Choi</a:t>
            </a:r>
            <a:r>
              <a:rPr lang="ko-KR" altLang="en-US" sz="1400" b="0" i="0" u="none" strike="noStrike" baseline="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추가</a:t>
            </a:r>
            <a:endParaRPr lang="en-US" altLang="ko-KR" sz="1400" b="0" i="0" u="none" strike="noStrike" baseline="0" dirty="0">
              <a:solidFill>
                <a:schemeClr val="bg1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just"/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localStorage.setItem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("students", 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JSON.stringify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localData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)); </a:t>
            </a:r>
            <a:r>
              <a:rPr lang="en-US" altLang="ko-KR" sz="1400" b="0" i="0" u="none" strike="noStrike" baseline="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R" altLang="en-US" sz="1400" b="0" i="0" u="none" strike="noStrike" baseline="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스토리지에 </a:t>
            </a:r>
            <a:r>
              <a:rPr lang="en-US" altLang="ko-KR" sz="1400" b="0" i="0" u="none" strike="noStrike" baseline="0" dirty="0" err="1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localData</a:t>
            </a:r>
            <a:r>
              <a:rPr lang="ko-KR" altLang="en-US" sz="1400" b="0" i="0" u="none" strike="noStrike" baseline="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저장</a:t>
            </a:r>
            <a:endParaRPr lang="en-US" altLang="ko-KR" sz="1400" b="0" i="0" u="none" strike="noStrike" baseline="0" dirty="0">
              <a:solidFill>
                <a:schemeClr val="bg1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just"/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console.log(`</a:t>
            </a:r>
            <a:r>
              <a:rPr lang="ko-KR" altLang="en-US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추가 후 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students : ${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localData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}`); </a:t>
            </a:r>
            <a:r>
              <a:rPr lang="en-US" altLang="ko-KR" sz="1400" b="0" i="0" u="none" strike="noStrike" baseline="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R" altLang="en-US" sz="1400" b="0" i="0" u="none" strike="noStrike" baseline="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스토리지에 저장된 값을 표시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FFB206-5282-B92B-D354-FAAC0CBA72B8}"/>
              </a:ext>
            </a:extLst>
          </p:cNvPr>
          <p:cNvSpPr txBox="1"/>
          <p:nvPr/>
        </p:nvSpPr>
        <p:spPr>
          <a:xfrm>
            <a:off x="527382" y="1410788"/>
            <a:ext cx="5464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로컬 스토리지에 새로운 값 추가하기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C02363-6F71-0A2B-1550-DDF1B0D0FED3}"/>
              </a:ext>
            </a:extLst>
          </p:cNvPr>
          <p:cNvSpPr txBox="1"/>
          <p:nvPr/>
        </p:nvSpPr>
        <p:spPr>
          <a:xfrm>
            <a:off x="705394" y="1985554"/>
            <a:ext cx="8046720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로컬 스토리지에 있는 값을 가져와서 변수에 할당한 후</a:t>
            </a:r>
            <a:r>
              <a:rPr lang="en-US" altLang="ko-KR" sz="1600" dirty="0"/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변수에 새로운 값을 추가하고 다시 로컬 스토리지에 저장한다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D26F9AF3-96A9-B3AD-152E-056A928F8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885" y="320583"/>
            <a:ext cx="8909649" cy="842573"/>
          </a:xfrm>
        </p:spPr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</a:t>
            </a:r>
            <a:r>
              <a:rPr lang="en-US" altLang="ko-KR" dirty="0"/>
              <a:t>] </a:t>
            </a:r>
            <a:r>
              <a:rPr lang="ko-KR" altLang="en-US" dirty="0"/>
              <a:t>웹 스토리지 다루기</a:t>
            </a:r>
          </a:p>
        </p:txBody>
      </p:sp>
    </p:spTree>
    <p:extLst>
      <p:ext uri="{BB962C8B-B14F-4D97-AF65-F5344CB8AC3E}">
        <p14:creationId xmlns:p14="http://schemas.microsoft.com/office/powerpoint/2010/main" val="2283368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0FFB206-5282-B92B-D354-FAAC0CBA72B8}"/>
              </a:ext>
            </a:extLst>
          </p:cNvPr>
          <p:cNvSpPr txBox="1"/>
          <p:nvPr/>
        </p:nvSpPr>
        <p:spPr>
          <a:xfrm>
            <a:off x="614468" y="1410788"/>
            <a:ext cx="5464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로컬 스토리지에 새로운 값 추가하기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40B9114-8955-07E2-FE89-7C2D01828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885" y="2008207"/>
            <a:ext cx="8526065" cy="3439005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4450B72A-447B-3704-5E9A-08003F6E6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885" y="320583"/>
            <a:ext cx="8909649" cy="842573"/>
          </a:xfrm>
        </p:spPr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</a:t>
            </a:r>
            <a:r>
              <a:rPr lang="en-US" altLang="ko-KR" dirty="0"/>
              <a:t>] </a:t>
            </a:r>
            <a:r>
              <a:rPr lang="ko-KR" altLang="en-US" dirty="0"/>
              <a:t>웹 스토리지 다루기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E987805-9F3B-C514-4448-244CA206C2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468" y="5339465"/>
            <a:ext cx="8390195" cy="1370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289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0FFB206-5282-B92B-D354-FAAC0CBA72B8}"/>
              </a:ext>
            </a:extLst>
          </p:cNvPr>
          <p:cNvSpPr txBox="1"/>
          <p:nvPr/>
        </p:nvSpPr>
        <p:spPr>
          <a:xfrm>
            <a:off x="692846" y="1368590"/>
            <a:ext cx="5464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로컬 스토리지에서 특정 값 삭제하기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C02363-6F71-0A2B-1550-DDF1B0D0FED3}"/>
              </a:ext>
            </a:extLst>
          </p:cNvPr>
          <p:cNvSpPr txBox="1"/>
          <p:nvPr/>
        </p:nvSpPr>
        <p:spPr>
          <a:xfrm>
            <a:off x="692845" y="1896131"/>
            <a:ext cx="10262537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현재 스토리지에는 </a:t>
            </a:r>
            <a:r>
              <a:rPr lang="en-US" altLang="ko-KR" sz="1600" dirty="0"/>
              <a:t>students </a:t>
            </a:r>
            <a:r>
              <a:rPr lang="ko-KR" altLang="en-US" sz="1600" dirty="0"/>
              <a:t>값이 배열 형태로 저장되어 있는데</a:t>
            </a:r>
            <a:r>
              <a:rPr lang="en-US" altLang="ko-KR" sz="1600" dirty="0"/>
              <a:t>, </a:t>
            </a:r>
            <a:br>
              <a:rPr lang="en-US" altLang="ko-KR" sz="1600" dirty="0"/>
            </a:br>
            <a:r>
              <a:rPr lang="ko-KR" altLang="en-US" sz="1600" dirty="0"/>
              <a:t>배열에서 특정 값의 위치를 가져올 때는 </a:t>
            </a:r>
            <a:r>
              <a:rPr lang="en-US" altLang="ko-KR" sz="1600" dirty="0" err="1"/>
              <a:t>indexOf</a:t>
            </a:r>
            <a:r>
              <a:rPr lang="en-US" altLang="ko-KR" sz="1600" dirty="0"/>
              <a:t>() </a:t>
            </a:r>
            <a:r>
              <a:rPr lang="ko-KR" altLang="en-US" sz="1600" dirty="0"/>
              <a:t>메서드를 사용한다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splice() </a:t>
            </a:r>
            <a:r>
              <a:rPr lang="ko-KR" altLang="en-US" sz="1600" dirty="0"/>
              <a:t>메서드를 사용해서 인덱스의 위치부터 </a:t>
            </a:r>
            <a:r>
              <a:rPr lang="en-US" altLang="ko-KR" sz="1600" dirty="0"/>
              <a:t>1</a:t>
            </a:r>
            <a:r>
              <a:rPr lang="ko-KR" altLang="en-US" sz="1600" dirty="0"/>
              <a:t>개의 값을 삭제한 후 다시 로컬 스토리지에 저장한다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4450B72A-447B-3704-5E9A-08003F6E6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885" y="320583"/>
            <a:ext cx="8909649" cy="842573"/>
          </a:xfrm>
        </p:spPr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</a:t>
            </a:r>
            <a:r>
              <a:rPr lang="en-US" altLang="ko-KR" dirty="0"/>
              <a:t>] </a:t>
            </a:r>
            <a:r>
              <a:rPr lang="ko-KR" altLang="en-US" dirty="0"/>
              <a:t>웹 스토리지 다루기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BB3DFF-3B03-496E-3FC5-389748399953}"/>
              </a:ext>
            </a:extLst>
          </p:cNvPr>
          <p:cNvSpPr txBox="1"/>
          <p:nvPr/>
        </p:nvSpPr>
        <p:spPr>
          <a:xfrm>
            <a:off x="766354" y="3429000"/>
            <a:ext cx="9300754" cy="226837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latin typeface="D2Coding" panose="020B0609020101020101" pitchFamily="49" charset="-127"/>
                <a:ea typeface="D2Coding" panose="020B0609020101020101" pitchFamily="49" charset="-127"/>
              </a:rPr>
              <a:t>……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93969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R" altLang="en-US" sz="1400" b="0" i="0" u="none" strike="noStrike" baseline="0" dirty="0">
                <a:solidFill>
                  <a:srgbClr val="939698"/>
                </a:solidFill>
                <a:latin typeface="TDc_SSiGothic 120"/>
                <a:ea typeface="D2Coding" panose="020B0609020101020101" pitchFamily="49" charset="-127"/>
              </a:rPr>
              <a:t>로컬 스토리지에서 특정 값 삭제하기</a:t>
            </a:r>
            <a:endParaRPr lang="en-US" altLang="ko-KR" sz="1600" b="0" i="0" u="none" strike="noStrike" baseline="0" dirty="0">
              <a:solidFill>
                <a:srgbClr val="939698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const 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indexOfValue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localData.indexOf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("Lee");   </a:t>
            </a:r>
            <a:r>
              <a:rPr lang="en-US" altLang="ko-KR" sz="1600" b="0" i="0" u="none" strike="noStrike" baseline="0" dirty="0">
                <a:solidFill>
                  <a:srgbClr val="93969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R" altLang="en-US" sz="1400" b="0" i="0" u="none" strike="noStrike" baseline="0" dirty="0">
                <a:solidFill>
                  <a:srgbClr val="939698"/>
                </a:solidFill>
                <a:latin typeface="TDc_SSiGothic 120"/>
                <a:ea typeface="D2Coding" panose="020B0609020101020101" pitchFamily="49" charset="-127"/>
              </a:rPr>
              <a:t>인덱스 탐색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localData.splice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indexOfValue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1);    </a:t>
            </a:r>
            <a:r>
              <a:rPr lang="en-US" altLang="ko-KR" sz="1600" b="0" i="0" u="none" strike="noStrike" baseline="0" dirty="0">
                <a:solidFill>
                  <a:srgbClr val="93969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R" altLang="en-US" sz="1400" b="0" i="0" u="none" strike="noStrike" baseline="0" dirty="0">
                <a:solidFill>
                  <a:srgbClr val="939698"/>
                </a:solidFill>
                <a:latin typeface="TDc_SSiGothic 120"/>
                <a:ea typeface="D2Coding" panose="020B0609020101020101" pitchFamily="49" charset="-127"/>
              </a:rPr>
              <a:t>인덱스에 해당하는 값부터 </a:t>
            </a:r>
            <a:r>
              <a:rPr lang="en-US" altLang="ko-KR" sz="1600" b="0" i="0" u="none" strike="noStrike" baseline="0" dirty="0">
                <a:solidFill>
                  <a:srgbClr val="93969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ko-KR" altLang="en-US" sz="1400" b="0" i="0" u="none" strike="noStrike" baseline="0" dirty="0">
                <a:solidFill>
                  <a:srgbClr val="939698"/>
                </a:solidFill>
                <a:latin typeface="TDc_SSiGothic 120"/>
                <a:ea typeface="D2Coding" panose="020B0609020101020101" pitchFamily="49" charset="-127"/>
              </a:rPr>
              <a:t>개 삭제</a:t>
            </a:r>
            <a:endParaRPr lang="en-US" altLang="ko-KR" sz="1600" b="0" i="0" u="none" strike="noStrike" baseline="0" dirty="0">
              <a:solidFill>
                <a:srgbClr val="939698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localStorage.setItem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("students", 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JSON.stringify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localData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));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console.log(`</a:t>
            </a:r>
            <a:r>
              <a:rPr lang="ko-KR" altLang="en-US" sz="1400" b="0" i="0" u="none" strike="noStrike" baseline="0" dirty="0">
                <a:solidFill>
                  <a:srgbClr val="211D1E"/>
                </a:solidFill>
                <a:latin typeface="TDc_SSiGothic 120"/>
                <a:ea typeface="D2Coding" panose="020B0609020101020101" pitchFamily="49" charset="-127"/>
              </a:rPr>
              <a:t>삭제 후 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students : ${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localData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}`);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918459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0FFB206-5282-B92B-D354-FAAC0CBA72B8}"/>
              </a:ext>
            </a:extLst>
          </p:cNvPr>
          <p:cNvSpPr txBox="1"/>
          <p:nvPr/>
        </p:nvSpPr>
        <p:spPr>
          <a:xfrm>
            <a:off x="692846" y="1368590"/>
            <a:ext cx="5464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로컬 스토리지에서 특정 값 삭제하기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4450B72A-447B-3704-5E9A-08003F6E6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885" y="320583"/>
            <a:ext cx="8909649" cy="842573"/>
          </a:xfrm>
        </p:spPr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</a:t>
            </a:r>
            <a:r>
              <a:rPr lang="en-US" altLang="ko-KR" dirty="0"/>
              <a:t>] </a:t>
            </a:r>
            <a:r>
              <a:rPr lang="ko-KR" altLang="en-US" dirty="0"/>
              <a:t>웹 스토리지 다루기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DA88CE3-8F56-1E61-6097-024B9C7D6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846" y="1853370"/>
            <a:ext cx="8678486" cy="475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9982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A1FC4C-042F-AED2-FC27-6E89A3613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885" y="320583"/>
            <a:ext cx="10593464" cy="842573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실습</a:t>
            </a:r>
            <a:r>
              <a:rPr lang="en-US" altLang="ko-KR" dirty="0"/>
              <a:t>] </a:t>
            </a:r>
            <a:r>
              <a:rPr lang="ko-KR" altLang="en-US" dirty="0"/>
              <a:t>웹 스토리지를 사용한 할 일 목록 만들기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72E8D8-8D23-8745-617C-63094ECB44AF}"/>
              </a:ext>
            </a:extLst>
          </p:cNvPr>
          <p:cNvSpPr txBox="1"/>
          <p:nvPr/>
        </p:nvSpPr>
        <p:spPr>
          <a:xfrm>
            <a:off x="631885" y="1323703"/>
            <a:ext cx="8050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결과 화면을 어떻게 표시할지 미리 </a:t>
            </a:r>
            <a:r>
              <a:rPr lang="ko-KR" altLang="en-US" sz="1600"/>
              <a:t>마크업하고 스타일까지 지정해 둔다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76BEA4-6D15-B9B0-E5F3-942B9BCFEE44}"/>
              </a:ext>
            </a:extLst>
          </p:cNvPr>
          <p:cNvSpPr txBox="1"/>
          <p:nvPr/>
        </p:nvSpPr>
        <p:spPr>
          <a:xfrm>
            <a:off x="957942" y="1907178"/>
            <a:ext cx="6609807" cy="411503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&lt;header&gt; …… &lt;/header&gt; 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&lt;form&gt; …… &lt;/form&gt; 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&lt;div id="container"&gt; 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id="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todo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-list"&gt; 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93969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// </a:t>
            </a:r>
            <a:r>
              <a:rPr lang="ko-KR" altLang="en-US" sz="1400" b="0" i="0" u="none" strike="noStrike" baseline="0" dirty="0">
                <a:solidFill>
                  <a:srgbClr val="939698"/>
                </a:solidFill>
                <a:latin typeface="TDc_SSiGothic 120"/>
                <a:ea typeface="D2Coding" panose="020B0609020101020101" pitchFamily="49" charset="-127"/>
              </a:rPr>
              <a:t>이 부분은 결과 화면을 미리 예상해 보는 것이므로 확인 후 삭제한다</a:t>
            </a:r>
            <a:r>
              <a:rPr lang="en-US" altLang="ko-KR" sz="1600" b="0" i="0" u="none" strike="noStrike" baseline="0" dirty="0">
                <a:solidFill>
                  <a:srgbClr val="93969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 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&lt;div class="</a:t>
            </a:r>
            <a:r>
              <a:rPr lang="en-US" altLang="ko-KR" sz="1600" b="0" i="0" u="none" strike="noStrike" baseline="0" dirty="0" err="1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todo</a:t>
            </a:r>
            <a:r>
              <a:rPr lang="en-US" altLang="ko-KR" sz="1600" b="0" i="0" u="none" strike="noStrike" baseline="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"&gt; 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&lt;li class="</a:t>
            </a:r>
            <a:r>
              <a:rPr lang="en-US" altLang="ko-KR" sz="1600" b="0" i="0" u="none" strike="noStrike" baseline="0" dirty="0" err="1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todo</a:t>
            </a:r>
            <a:r>
              <a:rPr lang="en-US" altLang="ko-KR" sz="1600" b="0" i="0" u="none" strike="noStrike" baseline="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-content"&gt;</a:t>
            </a:r>
            <a:r>
              <a:rPr lang="ko-KR" altLang="en-US" sz="1400" b="0" i="0" u="none" strike="noStrike" baseline="0" dirty="0">
                <a:solidFill>
                  <a:srgbClr val="C00000"/>
                </a:solidFill>
                <a:latin typeface="TDc_SSiGothic 120"/>
                <a:ea typeface="D2Coding" panose="020B0609020101020101" pitchFamily="49" charset="-127"/>
              </a:rPr>
              <a:t>내용 </a:t>
            </a:r>
            <a:r>
              <a:rPr lang="en-US" altLang="ko-KR" sz="1600" b="0" i="0" u="none" strike="noStrike" baseline="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&lt;/li&gt; 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&lt;button class="complete-button"&gt;</a:t>
            </a:r>
            <a:r>
              <a:rPr lang="ko-KR" altLang="en-US" sz="1400" b="0" i="0" u="none" strike="noStrike" baseline="0" dirty="0">
                <a:solidFill>
                  <a:srgbClr val="C00000"/>
                </a:solidFill>
                <a:latin typeface="TDc_SSiGothic 120"/>
                <a:ea typeface="D2Coding" panose="020B0609020101020101" pitchFamily="49" charset="-127"/>
              </a:rPr>
              <a:t>완료</a:t>
            </a:r>
            <a:r>
              <a:rPr lang="en-US" altLang="ko-KR" sz="1600" b="0" i="0" u="none" strike="noStrike" baseline="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&lt;/button&gt; 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&lt;button class="delete-button"&gt;</a:t>
            </a:r>
            <a:r>
              <a:rPr lang="ko-KR" altLang="en-US" sz="1400" b="0" i="0" u="none" strike="noStrike" baseline="0" dirty="0">
                <a:solidFill>
                  <a:srgbClr val="C00000"/>
                </a:solidFill>
                <a:latin typeface="TDc_SSiGothic 120"/>
                <a:ea typeface="D2Coding" panose="020B0609020101020101" pitchFamily="49" charset="-127"/>
              </a:rPr>
              <a:t>삭제</a:t>
            </a:r>
            <a:r>
              <a:rPr lang="en-US" altLang="ko-KR" sz="1600" b="0" i="0" u="none" strike="noStrike" baseline="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&lt;/button&gt; 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&lt;/div&gt; 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  <a:endParaRPr lang="ko-KR" alt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6199FA-0F73-3D57-154E-39039BE42616}"/>
              </a:ext>
            </a:extLst>
          </p:cNvPr>
          <p:cNvSpPr txBox="1"/>
          <p:nvPr/>
        </p:nvSpPr>
        <p:spPr>
          <a:xfrm>
            <a:off x="8038011" y="2151017"/>
            <a:ext cx="11234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/>
                </a:solidFill>
              </a:rPr>
              <a:t>html </a:t>
            </a:r>
            <a:r>
              <a:rPr lang="ko-KR" altLang="en-US" sz="1600" b="1" dirty="0">
                <a:solidFill>
                  <a:schemeClr val="accent1"/>
                </a:solidFill>
              </a:rPr>
              <a:t>파일</a:t>
            </a:r>
          </a:p>
        </p:txBody>
      </p:sp>
    </p:spTree>
    <p:extLst>
      <p:ext uri="{BB962C8B-B14F-4D97-AF65-F5344CB8AC3E}">
        <p14:creationId xmlns:p14="http://schemas.microsoft.com/office/powerpoint/2010/main" val="23054454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A1FC4C-042F-AED2-FC27-6E89A3613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885" y="320583"/>
            <a:ext cx="10593464" cy="842573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실습</a:t>
            </a:r>
            <a:r>
              <a:rPr lang="en-US" altLang="ko-KR" dirty="0"/>
              <a:t>] </a:t>
            </a:r>
            <a:r>
              <a:rPr lang="ko-KR" altLang="en-US" dirty="0"/>
              <a:t>웹 스토리지를 사용한 할 일 목록 만들기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76BEA4-6D15-B9B0-E5F3-942B9BCFEE44}"/>
              </a:ext>
            </a:extLst>
          </p:cNvPr>
          <p:cNvSpPr txBox="1"/>
          <p:nvPr/>
        </p:nvSpPr>
        <p:spPr>
          <a:xfrm>
            <a:off x="740229" y="1688383"/>
            <a:ext cx="4284618" cy="480753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400" b="0" i="0" u="none" strike="noStrike" baseline="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/* </a:t>
            </a:r>
            <a:r>
              <a:rPr lang="en-US" altLang="ko-KR" sz="1400" b="0" i="0" u="none" strike="noStrike" baseline="0" dirty="0" err="1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todo</a:t>
            </a:r>
            <a:r>
              <a:rPr lang="en-US" altLang="ko-KR" sz="1400" b="0" i="0" u="none" strike="noStrike" baseline="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400" b="0" i="0" u="none" strike="noStrike" baseline="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항목 *</a:t>
            </a:r>
            <a:r>
              <a:rPr lang="en-US" altLang="ko-KR" sz="1400" b="0" i="0" u="none" strike="noStrike" baseline="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todo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margin:0.5rem;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font-size:1.2rem;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display:flex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justify-content: space-between; 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align-items: center;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todo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.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todo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-content { 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flex:1; 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padding:0.5rem 1rem; 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border-bottom: 1px dotted #ccc;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ko-KR" altLang="en-US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7C8B35-3C67-CECD-C24C-3640C29D5ACD}"/>
              </a:ext>
            </a:extLst>
          </p:cNvPr>
          <p:cNvSpPr txBox="1"/>
          <p:nvPr/>
        </p:nvSpPr>
        <p:spPr>
          <a:xfrm>
            <a:off x="7637416" y="1323703"/>
            <a:ext cx="11234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>
                <a:solidFill>
                  <a:schemeClr val="accent1"/>
                </a:solidFill>
              </a:rPr>
              <a:t>css</a:t>
            </a:r>
            <a:r>
              <a:rPr lang="en-US" altLang="ko-KR" sz="1600" b="1" dirty="0">
                <a:solidFill>
                  <a:schemeClr val="accent1"/>
                </a:solidFill>
              </a:rPr>
              <a:t> </a:t>
            </a:r>
            <a:r>
              <a:rPr lang="ko-KR" altLang="en-US" sz="1600" b="1" dirty="0">
                <a:solidFill>
                  <a:schemeClr val="accent1"/>
                </a:solidFill>
              </a:rPr>
              <a:t>파일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9F5EC4-AD25-A3C4-194B-256FC45FD1B2}"/>
              </a:ext>
            </a:extLst>
          </p:cNvPr>
          <p:cNvSpPr txBox="1"/>
          <p:nvPr/>
        </p:nvSpPr>
        <p:spPr>
          <a:xfrm>
            <a:off x="5355770" y="1741715"/>
            <a:ext cx="4284618" cy="411503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todo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button {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padding: 0.5rem;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margin-right:0.2rem;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font-size:0.8rem;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cursor: pointer;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.completed {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text-decoration: line-through;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color: #d8d8d8;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opacity: 0.5;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519311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A1FC4C-042F-AED2-FC27-6E89A3613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885" y="320583"/>
            <a:ext cx="10593464" cy="842573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실습</a:t>
            </a:r>
            <a:r>
              <a:rPr lang="en-US" altLang="ko-KR" dirty="0"/>
              <a:t>] </a:t>
            </a:r>
            <a:r>
              <a:rPr lang="ko-KR" altLang="en-US" dirty="0"/>
              <a:t>웹 스토리지를 사용한 할 일 목록 만들기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72E8D8-8D23-8745-617C-63094ECB44AF}"/>
              </a:ext>
            </a:extLst>
          </p:cNvPr>
          <p:cNvSpPr txBox="1"/>
          <p:nvPr/>
        </p:nvSpPr>
        <p:spPr>
          <a:xfrm>
            <a:off x="631885" y="1323703"/>
            <a:ext cx="8050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브라우저에서 원하는 결과가 나오는지 확인한 후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마크업했던</a:t>
            </a:r>
            <a:r>
              <a:rPr lang="ko-KR" altLang="en-US" sz="1600" dirty="0"/>
              <a:t> 부분은 삭제하기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BD82AF2-0233-EA09-CF25-E93C4CDAA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885" y="2039191"/>
            <a:ext cx="4210638" cy="18195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7540B6B-0BEE-972B-0C62-76C88E7C2955}"/>
              </a:ext>
            </a:extLst>
          </p:cNvPr>
          <p:cNvSpPr txBox="1"/>
          <p:nvPr/>
        </p:nvSpPr>
        <p:spPr>
          <a:xfrm>
            <a:off x="5068387" y="1985867"/>
            <a:ext cx="6609807" cy="374570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4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&lt;header&gt; …… &lt;/header&gt; </a:t>
            </a:r>
          </a:p>
          <a:p>
            <a:pPr algn="just">
              <a:lnSpc>
                <a:spcPct val="150000"/>
              </a:lnSpc>
            </a:pPr>
            <a:r>
              <a:rPr lang="en-US" altLang="ko-KR" sz="14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&lt;form&gt; …… &lt;/form&gt; </a:t>
            </a:r>
          </a:p>
          <a:p>
            <a:pPr algn="just">
              <a:lnSpc>
                <a:spcPct val="150000"/>
              </a:lnSpc>
            </a:pPr>
            <a:r>
              <a:rPr lang="en-US" altLang="ko-KR" sz="14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&lt;div id="container"&gt; </a:t>
            </a:r>
          </a:p>
          <a:p>
            <a:pPr algn="just">
              <a:lnSpc>
                <a:spcPct val="150000"/>
              </a:lnSpc>
            </a:pPr>
            <a:r>
              <a:rPr lang="en-US" altLang="ko-KR" sz="14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4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4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id="</a:t>
            </a:r>
            <a:r>
              <a:rPr lang="en-US" altLang="ko-KR" sz="14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todo</a:t>
            </a:r>
            <a:r>
              <a:rPr lang="en-US" altLang="ko-KR" sz="14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-list"&gt; </a:t>
            </a:r>
          </a:p>
          <a:p>
            <a:pPr algn="just">
              <a:lnSpc>
                <a:spcPct val="150000"/>
              </a:lnSpc>
            </a:pPr>
            <a:r>
              <a:rPr lang="en-US" altLang="ko-KR" sz="1400" b="0" i="0" u="none" strike="noStrike" baseline="0" dirty="0">
                <a:solidFill>
                  <a:srgbClr val="939698"/>
                </a:solidFill>
                <a:highlight>
                  <a:srgbClr val="C0C0C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// </a:t>
            </a:r>
            <a:r>
              <a:rPr lang="ko-KR" altLang="en-US" sz="1200" b="0" i="0" u="none" strike="noStrike" baseline="0" dirty="0">
                <a:solidFill>
                  <a:srgbClr val="939698"/>
                </a:solidFill>
                <a:highlight>
                  <a:srgbClr val="C0C0C0"/>
                </a:highlight>
                <a:latin typeface="TDc_SSiGothic 120"/>
                <a:ea typeface="D2Coding" panose="020B0609020101020101" pitchFamily="49" charset="-127"/>
              </a:rPr>
              <a:t>이 부분은 결과 화면을 미리 예상해 보는 것이므로 확인 후 삭제한다</a:t>
            </a:r>
            <a:r>
              <a:rPr lang="en-US" altLang="ko-KR" sz="1400" b="0" i="0" u="none" strike="noStrike" baseline="0" dirty="0">
                <a:solidFill>
                  <a:srgbClr val="939698"/>
                </a:solidFill>
                <a:highlight>
                  <a:srgbClr val="C0C0C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 </a:t>
            </a:r>
          </a:p>
          <a:p>
            <a:pPr algn="just">
              <a:lnSpc>
                <a:spcPct val="150000"/>
              </a:lnSpc>
            </a:pPr>
            <a:r>
              <a:rPr lang="en-US" altLang="ko-KR" sz="1400" b="0" i="0" u="none" strike="sngStrike" baseline="0" dirty="0">
                <a:solidFill>
                  <a:srgbClr val="C00000"/>
                </a:solidFill>
                <a:highlight>
                  <a:srgbClr val="C0C0C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&lt;div class="</a:t>
            </a:r>
            <a:r>
              <a:rPr lang="en-US" altLang="ko-KR" sz="1400" b="0" i="0" u="none" strike="sngStrike" baseline="0" dirty="0" err="1">
                <a:solidFill>
                  <a:srgbClr val="C00000"/>
                </a:solidFill>
                <a:highlight>
                  <a:srgbClr val="C0C0C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todo</a:t>
            </a:r>
            <a:r>
              <a:rPr lang="en-US" altLang="ko-KR" sz="1400" b="0" i="0" u="none" strike="sngStrike" baseline="0" dirty="0">
                <a:solidFill>
                  <a:srgbClr val="C00000"/>
                </a:solidFill>
                <a:highlight>
                  <a:srgbClr val="C0C0C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"&gt; </a:t>
            </a:r>
          </a:p>
          <a:p>
            <a:pPr algn="just">
              <a:lnSpc>
                <a:spcPct val="150000"/>
              </a:lnSpc>
            </a:pPr>
            <a:r>
              <a:rPr lang="en-US" altLang="ko-KR" sz="1400" b="0" i="0" u="none" strike="sngStrike" baseline="0" dirty="0">
                <a:solidFill>
                  <a:srgbClr val="C00000"/>
                </a:solidFill>
                <a:highlight>
                  <a:srgbClr val="C0C0C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&lt;li class="</a:t>
            </a:r>
            <a:r>
              <a:rPr lang="en-US" altLang="ko-KR" sz="1400" b="0" i="0" u="none" strike="sngStrike" baseline="0" dirty="0" err="1">
                <a:solidFill>
                  <a:srgbClr val="C00000"/>
                </a:solidFill>
                <a:highlight>
                  <a:srgbClr val="C0C0C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todo</a:t>
            </a:r>
            <a:r>
              <a:rPr lang="en-US" altLang="ko-KR" sz="1400" b="0" i="0" u="none" strike="sngStrike" baseline="0" dirty="0">
                <a:solidFill>
                  <a:srgbClr val="C00000"/>
                </a:solidFill>
                <a:highlight>
                  <a:srgbClr val="C0C0C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-content"&gt;</a:t>
            </a:r>
            <a:r>
              <a:rPr lang="ko-KR" altLang="en-US" sz="1200" b="0" i="0" u="none" strike="sngStrike" baseline="0" dirty="0">
                <a:solidFill>
                  <a:srgbClr val="C00000"/>
                </a:solidFill>
                <a:highlight>
                  <a:srgbClr val="C0C0C0"/>
                </a:highlight>
                <a:latin typeface="TDc_SSiGothic 120"/>
                <a:ea typeface="D2Coding" panose="020B0609020101020101" pitchFamily="49" charset="-127"/>
              </a:rPr>
              <a:t>내용 </a:t>
            </a:r>
            <a:r>
              <a:rPr lang="en-US" altLang="ko-KR" sz="1400" b="0" i="0" u="none" strike="sngStrike" baseline="0" dirty="0">
                <a:solidFill>
                  <a:srgbClr val="C00000"/>
                </a:solidFill>
                <a:highlight>
                  <a:srgbClr val="C0C0C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&lt;/li&gt; </a:t>
            </a:r>
          </a:p>
          <a:p>
            <a:pPr algn="just">
              <a:lnSpc>
                <a:spcPct val="150000"/>
              </a:lnSpc>
            </a:pPr>
            <a:r>
              <a:rPr lang="en-US" altLang="ko-KR" sz="1400" b="0" i="0" u="none" strike="sngStrike" baseline="0" dirty="0">
                <a:solidFill>
                  <a:srgbClr val="C00000"/>
                </a:solidFill>
                <a:highlight>
                  <a:srgbClr val="C0C0C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&lt;button class="complete-button"&gt;</a:t>
            </a:r>
            <a:r>
              <a:rPr lang="ko-KR" altLang="en-US" sz="1200" b="0" i="0" u="none" strike="sngStrike" baseline="0" dirty="0">
                <a:solidFill>
                  <a:srgbClr val="C00000"/>
                </a:solidFill>
                <a:highlight>
                  <a:srgbClr val="C0C0C0"/>
                </a:highlight>
                <a:latin typeface="TDc_SSiGothic 120"/>
                <a:ea typeface="D2Coding" panose="020B0609020101020101" pitchFamily="49" charset="-127"/>
              </a:rPr>
              <a:t>완료</a:t>
            </a:r>
            <a:r>
              <a:rPr lang="en-US" altLang="ko-KR" sz="1400" b="0" i="0" u="none" strike="sngStrike" baseline="0" dirty="0">
                <a:solidFill>
                  <a:srgbClr val="C00000"/>
                </a:solidFill>
                <a:highlight>
                  <a:srgbClr val="C0C0C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&lt;/button&gt; </a:t>
            </a:r>
          </a:p>
          <a:p>
            <a:pPr algn="just">
              <a:lnSpc>
                <a:spcPct val="150000"/>
              </a:lnSpc>
            </a:pPr>
            <a:r>
              <a:rPr lang="en-US" altLang="ko-KR" sz="1400" b="0" i="0" u="none" strike="sngStrike" baseline="0" dirty="0">
                <a:solidFill>
                  <a:srgbClr val="C00000"/>
                </a:solidFill>
                <a:highlight>
                  <a:srgbClr val="C0C0C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&lt;button class="delete-button"&gt;</a:t>
            </a:r>
            <a:r>
              <a:rPr lang="ko-KR" altLang="en-US" sz="1200" b="0" i="0" u="none" strike="sngStrike" baseline="0" dirty="0">
                <a:solidFill>
                  <a:srgbClr val="C00000"/>
                </a:solidFill>
                <a:highlight>
                  <a:srgbClr val="C0C0C0"/>
                </a:highlight>
                <a:latin typeface="TDc_SSiGothic 120"/>
                <a:ea typeface="D2Coding" panose="020B0609020101020101" pitchFamily="49" charset="-127"/>
              </a:rPr>
              <a:t>삭제</a:t>
            </a:r>
            <a:r>
              <a:rPr lang="en-US" altLang="ko-KR" sz="1400" b="0" i="0" u="none" strike="sngStrike" baseline="0" dirty="0">
                <a:solidFill>
                  <a:srgbClr val="C00000"/>
                </a:solidFill>
                <a:highlight>
                  <a:srgbClr val="C0C0C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&lt;/button&gt; </a:t>
            </a:r>
          </a:p>
          <a:p>
            <a:pPr algn="just">
              <a:lnSpc>
                <a:spcPct val="150000"/>
              </a:lnSpc>
            </a:pPr>
            <a:r>
              <a:rPr lang="en-US" altLang="ko-KR" sz="1400" b="0" i="0" u="none" strike="sngStrike" baseline="0" dirty="0">
                <a:solidFill>
                  <a:srgbClr val="C00000"/>
                </a:solidFill>
                <a:highlight>
                  <a:srgbClr val="C0C0C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&lt;/div&gt; </a:t>
            </a:r>
          </a:p>
          <a:p>
            <a:pPr algn="just">
              <a:lnSpc>
                <a:spcPct val="150000"/>
              </a:lnSpc>
            </a:pPr>
            <a:r>
              <a:rPr lang="en-US" altLang="ko-KR" sz="14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4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4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264956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A1FC4C-042F-AED2-FC27-6E89A3613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885" y="320583"/>
            <a:ext cx="10593464" cy="842573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실습</a:t>
            </a:r>
            <a:r>
              <a:rPr lang="en-US" altLang="ko-KR" dirty="0"/>
              <a:t>] </a:t>
            </a:r>
            <a:r>
              <a:rPr lang="ko-KR" altLang="en-US" dirty="0"/>
              <a:t>웹 스토리지를 사용한 할 일 목록 만들기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72E8D8-8D23-8745-617C-63094ECB44AF}"/>
              </a:ext>
            </a:extLst>
          </p:cNvPr>
          <p:cNvSpPr txBox="1"/>
          <p:nvPr/>
        </p:nvSpPr>
        <p:spPr>
          <a:xfrm>
            <a:off x="631885" y="1323703"/>
            <a:ext cx="8050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웹 요소 가져오기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6D0CA7-1280-8357-A2EF-B5854E2EF820}"/>
              </a:ext>
            </a:extLst>
          </p:cNvPr>
          <p:cNvSpPr txBox="1"/>
          <p:nvPr/>
        </p:nvSpPr>
        <p:spPr>
          <a:xfrm>
            <a:off x="748938" y="1912093"/>
            <a:ext cx="8159931" cy="259154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93969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R" altLang="en-US" sz="1400" b="0" i="0" u="none" strike="noStrike" baseline="0" dirty="0">
                <a:solidFill>
                  <a:srgbClr val="939698"/>
                </a:solidFill>
                <a:latin typeface="TDc_SSiGothic 120"/>
                <a:ea typeface="D2Coding" panose="020B0609020101020101" pitchFamily="49" charset="-127"/>
              </a:rPr>
              <a:t>웹 요소 가져오기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const 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todoInput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document.querySelector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('#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todo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-input'); </a:t>
            </a:r>
            <a:r>
              <a:rPr lang="en-US" altLang="ko-KR" sz="1600" b="0" i="0" u="none" strike="noStrike" baseline="0" dirty="0">
                <a:solidFill>
                  <a:srgbClr val="93969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R" altLang="en-US" sz="1400" b="0" i="0" u="none" strike="noStrike" baseline="0" dirty="0">
                <a:solidFill>
                  <a:srgbClr val="939698"/>
                </a:solidFill>
                <a:latin typeface="TDc_SSiGothic 120"/>
                <a:ea typeface="D2Coding" panose="020B0609020101020101" pitchFamily="49" charset="-127"/>
              </a:rPr>
              <a:t>사용자 입력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const 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addButton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document.querySelector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('#add-button'); </a:t>
            </a:r>
            <a:r>
              <a:rPr lang="en-US" altLang="ko-KR" sz="1600" b="0" i="0" u="none" strike="noStrike" baseline="0" dirty="0">
                <a:solidFill>
                  <a:srgbClr val="93969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[</a:t>
            </a:r>
            <a:r>
              <a:rPr lang="ko-KR" altLang="en-US" sz="1400" b="0" i="0" u="none" strike="noStrike" baseline="0" dirty="0">
                <a:solidFill>
                  <a:srgbClr val="939698"/>
                </a:solidFill>
                <a:latin typeface="TDc_SSiGothic 120"/>
                <a:ea typeface="D2Coding" panose="020B0609020101020101" pitchFamily="49" charset="-127"/>
              </a:rPr>
              <a:t>추가</a:t>
            </a:r>
            <a:r>
              <a:rPr lang="en-US" altLang="ko-KR" sz="1600" b="0" i="0" u="none" strike="noStrike" baseline="0" dirty="0">
                <a:solidFill>
                  <a:srgbClr val="93969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 </a:t>
            </a:r>
            <a:r>
              <a:rPr lang="ko-KR" altLang="en-US" sz="1400" b="0" i="0" u="none" strike="noStrike" baseline="0" dirty="0">
                <a:solidFill>
                  <a:srgbClr val="939698"/>
                </a:solidFill>
                <a:latin typeface="TDc_SSiGothic 120"/>
                <a:ea typeface="D2Coding" panose="020B0609020101020101" pitchFamily="49" charset="-127"/>
              </a:rPr>
              <a:t>버튼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const 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todoList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document.querySelector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('#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todo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-list'); </a:t>
            </a:r>
            <a:r>
              <a:rPr lang="en-US" altLang="ko-KR" sz="1600" b="0" i="0" u="none" strike="noStrike" baseline="0" dirty="0">
                <a:solidFill>
                  <a:srgbClr val="93969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R" altLang="en-US" sz="1400" b="0" i="0" u="none" strike="noStrike" baseline="0" dirty="0">
                <a:solidFill>
                  <a:srgbClr val="939698"/>
                </a:solidFill>
                <a:latin typeface="TDc_SSiGothic 120"/>
                <a:ea typeface="D2Coding" panose="020B0609020101020101" pitchFamily="49" charset="-127"/>
              </a:rPr>
              <a:t>할 일 목록</a:t>
            </a:r>
            <a:endParaRPr lang="en-US" altLang="ko-KR" sz="1400" b="0" i="0" u="none" strike="noStrike" baseline="0" dirty="0">
              <a:solidFill>
                <a:srgbClr val="939698"/>
              </a:solidFill>
              <a:latin typeface="TDc_SSiGothic 120"/>
              <a:ea typeface="D2Coding" panose="020B0609020101020101" pitchFamily="49" charset="-127"/>
            </a:endParaRPr>
          </a:p>
          <a:p>
            <a:pPr algn="just">
              <a:lnSpc>
                <a:spcPct val="150000"/>
              </a:lnSpc>
            </a:pPr>
            <a:endParaRPr lang="ko-KR" altLang="en-US" sz="1400" b="0" i="0" u="none" strike="noStrike" baseline="0" dirty="0">
              <a:solidFill>
                <a:srgbClr val="939698"/>
              </a:solidFill>
              <a:latin typeface="TDc_SSiGothic 120"/>
              <a:ea typeface="D2Coding" panose="020B0609020101020101" pitchFamily="49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93969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R" altLang="en-US" sz="1400" b="0" i="0" u="none" strike="noStrike" baseline="0" dirty="0">
                <a:solidFill>
                  <a:srgbClr val="939698"/>
                </a:solidFill>
                <a:latin typeface="TDc_SSiGothic 120"/>
                <a:ea typeface="D2Coding" panose="020B0609020101020101" pitchFamily="49" charset="-127"/>
              </a:rPr>
              <a:t>이벤트 처리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addButton.addEventListener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('click', 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addTodo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 </a:t>
            </a:r>
            <a:endParaRPr lang="ko-KR" alt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BC09DE-AC23-8F99-89DB-7617086EFB11}"/>
              </a:ext>
            </a:extLst>
          </p:cNvPr>
          <p:cNvSpPr txBox="1"/>
          <p:nvPr/>
        </p:nvSpPr>
        <p:spPr>
          <a:xfrm>
            <a:off x="7637416" y="1323703"/>
            <a:ext cx="11234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>
                <a:solidFill>
                  <a:schemeClr val="accent1"/>
                </a:solidFill>
              </a:rPr>
              <a:t>js</a:t>
            </a:r>
            <a:r>
              <a:rPr lang="en-US" altLang="ko-KR" sz="1600" b="1" dirty="0">
                <a:solidFill>
                  <a:schemeClr val="accent1"/>
                </a:solidFill>
              </a:rPr>
              <a:t> </a:t>
            </a:r>
            <a:r>
              <a:rPr lang="ko-KR" altLang="en-US" sz="1600" b="1" dirty="0">
                <a:solidFill>
                  <a:schemeClr val="accent1"/>
                </a:solidFill>
              </a:rPr>
              <a:t>파일</a:t>
            </a:r>
          </a:p>
        </p:txBody>
      </p:sp>
    </p:spTree>
    <p:extLst>
      <p:ext uri="{BB962C8B-B14F-4D97-AF65-F5344CB8AC3E}">
        <p14:creationId xmlns:p14="http://schemas.microsoft.com/office/powerpoint/2010/main" val="42181513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A1FC4C-042F-AED2-FC27-6E89A3613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885" y="320583"/>
            <a:ext cx="10593464" cy="842573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실습</a:t>
            </a:r>
            <a:r>
              <a:rPr lang="en-US" altLang="ko-KR" dirty="0"/>
              <a:t>] </a:t>
            </a:r>
            <a:r>
              <a:rPr lang="ko-KR" altLang="en-US" dirty="0"/>
              <a:t>웹 스토리지를 사용한 할 일 목록 만들기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72E8D8-8D23-8745-617C-63094ECB44AF}"/>
              </a:ext>
            </a:extLst>
          </p:cNvPr>
          <p:cNvSpPr txBox="1"/>
          <p:nvPr/>
        </p:nvSpPr>
        <p:spPr>
          <a:xfrm>
            <a:off x="631885" y="1323703"/>
            <a:ext cx="8050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[</a:t>
            </a:r>
            <a:r>
              <a:rPr lang="ko-KR" altLang="en-US" sz="1600" dirty="0"/>
              <a:t>추가</a:t>
            </a:r>
            <a:r>
              <a:rPr lang="en-US" altLang="ko-KR" sz="1600" dirty="0"/>
              <a:t>] </a:t>
            </a:r>
            <a:r>
              <a:rPr lang="ko-KR" altLang="en-US" sz="1600" dirty="0"/>
              <a:t>버튼을 클릭했을 때 실행할 </a:t>
            </a:r>
            <a:r>
              <a:rPr lang="en-US" altLang="ko-KR" sz="1600" dirty="0" err="1"/>
              <a:t>addTodo</a:t>
            </a:r>
            <a:r>
              <a:rPr lang="en-US" altLang="ko-KR" sz="1600" dirty="0"/>
              <a:t> </a:t>
            </a:r>
            <a:r>
              <a:rPr lang="ko-KR" altLang="en-US" sz="1600" dirty="0"/>
              <a:t>함수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6D0CA7-1280-8357-A2EF-B5854E2EF820}"/>
              </a:ext>
            </a:extLst>
          </p:cNvPr>
          <p:cNvSpPr txBox="1"/>
          <p:nvPr/>
        </p:nvSpPr>
        <p:spPr>
          <a:xfrm>
            <a:off x="748939" y="1912093"/>
            <a:ext cx="5068388" cy="374570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latin typeface="D2Coding" panose="020B0609020101020101" pitchFamily="49" charset="-127"/>
                <a:ea typeface="D2Coding" panose="020B0609020101020101" pitchFamily="49" charset="-127"/>
              </a:rPr>
              <a:t>function </a:t>
            </a:r>
            <a:r>
              <a:rPr lang="en-US" altLang="ko-KR" sz="1600" b="0" i="0" u="none" strike="noStrike" baseline="0" dirty="0" err="1">
                <a:latin typeface="D2Coding" panose="020B0609020101020101" pitchFamily="49" charset="-127"/>
                <a:ea typeface="D2Coding" panose="020B0609020101020101" pitchFamily="49" charset="-127"/>
              </a:rPr>
              <a:t>addTodo</a:t>
            </a:r>
            <a:r>
              <a:rPr lang="en-US" altLang="ko-KR" sz="1600" b="0" i="0" u="none" strike="noStrike" baseline="0" dirty="0">
                <a:latin typeface="D2Coding" panose="020B0609020101020101" pitchFamily="49" charset="-127"/>
                <a:ea typeface="D2Coding" panose="020B0609020101020101" pitchFamily="49" charset="-127"/>
              </a:rPr>
              <a:t>(e) {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600" b="0" i="0" u="none" strike="noStrike" baseline="0" dirty="0" err="1">
                <a:latin typeface="D2Coding" panose="020B0609020101020101" pitchFamily="49" charset="-127"/>
                <a:ea typeface="D2Coding" panose="020B0609020101020101" pitchFamily="49" charset="-127"/>
              </a:rPr>
              <a:t>e.preventDefault</a:t>
            </a:r>
            <a:r>
              <a:rPr lang="en-US" altLang="ko-KR" sz="1600" b="0" i="0" u="none" strike="noStrike" baseline="0" dirty="0">
                <a:latin typeface="D2Coding" panose="020B0609020101020101" pitchFamily="49" charset="-127"/>
                <a:ea typeface="D2Coding" panose="020B0609020101020101" pitchFamily="49" charset="-127"/>
              </a:rPr>
              <a:t>(); </a:t>
            </a:r>
            <a:r>
              <a:rPr lang="en-US" altLang="ko-KR" sz="1400" b="0" i="0" u="none" strike="noStrike" baseline="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R" altLang="en-US" sz="1400" b="0" i="0" u="none" strike="noStrike" baseline="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기본 동작 취소</a:t>
            </a:r>
            <a:endParaRPr lang="en-US" altLang="ko-KR" sz="1400" b="0" i="0" u="none" strike="noStrike" baseline="0" dirty="0">
              <a:solidFill>
                <a:schemeClr val="bg1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just">
              <a:lnSpc>
                <a:spcPct val="150000"/>
              </a:lnSpc>
            </a:pPr>
            <a:endParaRPr lang="en-US" altLang="ko-KR" sz="1600" b="0" i="0" u="none" strike="noStrike" baseline="0" dirty="0">
              <a:solidFill>
                <a:schemeClr val="bg1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400" b="0" i="0" u="none" strike="noStrike" baseline="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R" altLang="en-US" sz="1400" b="0" i="0" u="none" strike="noStrike" baseline="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내용 추가</a:t>
            </a:r>
            <a:endParaRPr lang="en-US" altLang="ko-KR" sz="1400" b="0" i="0" u="none" strike="noStrike" baseline="0" dirty="0">
              <a:solidFill>
                <a:schemeClr val="bg1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latin typeface="D2Coding" panose="020B0609020101020101" pitchFamily="49" charset="-127"/>
                <a:ea typeface="D2Coding" panose="020B0609020101020101" pitchFamily="49" charset="-127"/>
              </a:rPr>
              <a:t>  const </a:t>
            </a:r>
            <a:r>
              <a:rPr lang="en-US" altLang="ko-KR" sz="1600" b="0" i="0" u="none" strike="noStrike" baseline="0" dirty="0" err="1">
                <a:latin typeface="D2Coding" panose="020B0609020101020101" pitchFamily="49" charset="-127"/>
                <a:ea typeface="D2Coding" panose="020B0609020101020101" pitchFamily="49" charset="-127"/>
              </a:rPr>
              <a:t>newDiv</a:t>
            </a:r>
            <a:r>
              <a:rPr lang="en-US" altLang="ko-KR" sz="1600" b="0" i="0" u="none" strike="noStrike" baseline="0" dirty="0"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600" b="0" i="0" u="none" strike="noStrike" baseline="0" dirty="0" err="1">
                <a:latin typeface="D2Coding" panose="020B0609020101020101" pitchFamily="49" charset="-127"/>
                <a:ea typeface="D2Coding" panose="020B0609020101020101" pitchFamily="49" charset="-127"/>
              </a:rPr>
              <a:t>document.createElement</a:t>
            </a:r>
            <a:r>
              <a:rPr lang="en-US" altLang="ko-KR" sz="1600" b="0" i="0" u="none" strike="noStrike" baseline="0" dirty="0">
                <a:latin typeface="D2Coding" panose="020B0609020101020101" pitchFamily="49" charset="-127"/>
                <a:ea typeface="D2Coding" panose="020B0609020101020101" pitchFamily="49" charset="-127"/>
              </a:rPr>
              <a:t>('div’);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600" b="0" i="0" u="none" strike="noStrike" baseline="0" dirty="0" err="1">
                <a:latin typeface="D2Coding" panose="020B0609020101020101" pitchFamily="49" charset="-127"/>
                <a:ea typeface="D2Coding" panose="020B0609020101020101" pitchFamily="49" charset="-127"/>
              </a:rPr>
              <a:t>newDiv.classList.add</a:t>
            </a:r>
            <a:r>
              <a:rPr lang="en-US" altLang="ko-KR" sz="1600" b="0" i="0" u="none" strike="noStrike" baseline="0" dirty="0">
                <a:latin typeface="D2Coding" panose="020B0609020101020101" pitchFamily="49" charset="-127"/>
                <a:ea typeface="D2Coding" panose="020B0609020101020101" pitchFamily="49" charset="-127"/>
              </a:rPr>
              <a:t>('</a:t>
            </a:r>
            <a:r>
              <a:rPr lang="en-US" altLang="ko-KR" sz="1600" b="0" i="0" u="none" strike="noStrike" baseline="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todo</a:t>
            </a:r>
            <a:r>
              <a:rPr lang="en-US" altLang="ko-KR" sz="1600" b="0" i="0" u="none" strike="noStrike" baseline="0" dirty="0">
                <a:latin typeface="D2Coding" panose="020B0609020101020101" pitchFamily="49" charset="-127"/>
                <a:ea typeface="D2Coding" panose="020B0609020101020101" pitchFamily="49" charset="-127"/>
              </a:rPr>
              <a:t>’);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latin typeface="D2Coding" panose="020B0609020101020101" pitchFamily="49" charset="-127"/>
                <a:ea typeface="D2Coding" panose="020B0609020101020101" pitchFamily="49" charset="-127"/>
              </a:rPr>
              <a:t>  const </a:t>
            </a:r>
            <a:r>
              <a:rPr lang="en-US" altLang="ko-KR" sz="1600" b="0" i="0" u="none" strike="noStrike" baseline="0" dirty="0" err="1">
                <a:latin typeface="D2Coding" panose="020B0609020101020101" pitchFamily="49" charset="-127"/>
                <a:ea typeface="D2Coding" panose="020B0609020101020101" pitchFamily="49" charset="-127"/>
              </a:rPr>
              <a:t>newTodo</a:t>
            </a:r>
            <a:r>
              <a:rPr lang="en-US" altLang="ko-KR" sz="1600" b="0" i="0" u="none" strike="noStrike" baseline="0" dirty="0"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600" b="0" i="0" u="none" strike="noStrike" baseline="0" dirty="0" err="1">
                <a:latin typeface="D2Coding" panose="020B0609020101020101" pitchFamily="49" charset="-127"/>
                <a:ea typeface="D2Coding" panose="020B0609020101020101" pitchFamily="49" charset="-127"/>
              </a:rPr>
              <a:t>document.createElement</a:t>
            </a:r>
            <a:r>
              <a:rPr lang="en-US" altLang="ko-KR" sz="1600" b="0" i="0" u="none" strike="noStrike" baseline="0" dirty="0">
                <a:latin typeface="D2Coding" panose="020B0609020101020101" pitchFamily="49" charset="-127"/>
                <a:ea typeface="D2Coding" panose="020B0609020101020101" pitchFamily="49" charset="-127"/>
              </a:rPr>
              <a:t>('li’);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600" b="0" i="0" u="none" strike="noStrike" baseline="0" dirty="0" err="1">
                <a:latin typeface="D2Coding" panose="020B0609020101020101" pitchFamily="49" charset="-127"/>
                <a:ea typeface="D2Coding" panose="020B0609020101020101" pitchFamily="49" charset="-127"/>
              </a:rPr>
              <a:t>newTodo.innerText</a:t>
            </a:r>
            <a:r>
              <a:rPr lang="en-US" altLang="ko-KR" sz="1600" b="0" i="0" u="none" strike="noStrike" baseline="0" dirty="0"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600" b="0" i="0" u="none" strike="noStrike" baseline="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todoInput.value</a:t>
            </a:r>
            <a:r>
              <a:rPr lang="en-US" altLang="ko-KR" sz="1600" b="0" i="0" u="none" strike="noStrike" baseline="0" dirty="0"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600" b="0" i="0" u="none" strike="noStrike" baseline="0" dirty="0" err="1">
                <a:latin typeface="D2Coding" panose="020B0609020101020101" pitchFamily="49" charset="-127"/>
                <a:ea typeface="D2Coding" panose="020B0609020101020101" pitchFamily="49" charset="-127"/>
              </a:rPr>
              <a:t>newTodo.classList.add</a:t>
            </a:r>
            <a:r>
              <a:rPr lang="en-US" altLang="ko-KR" sz="1600" b="0" i="0" u="none" strike="noStrike" baseline="0" dirty="0">
                <a:latin typeface="D2Coding" panose="020B0609020101020101" pitchFamily="49" charset="-127"/>
                <a:ea typeface="D2Coding" panose="020B0609020101020101" pitchFamily="49" charset="-127"/>
              </a:rPr>
              <a:t>('</a:t>
            </a:r>
            <a:r>
              <a:rPr lang="en-US" altLang="ko-KR" sz="1600" b="0" i="0" u="none" strike="noStrike" baseline="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todo</a:t>
            </a:r>
            <a:r>
              <a:rPr lang="en-US" altLang="ko-KR" sz="1600" b="0" i="0" u="none" strike="noStrike" baseline="0" dirty="0">
                <a:latin typeface="D2Coding" panose="020B0609020101020101" pitchFamily="49" charset="-127"/>
                <a:ea typeface="D2Coding" panose="020B0609020101020101" pitchFamily="49" charset="-127"/>
              </a:rPr>
              <a:t>-content’);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600" b="0" i="0" u="none" strike="noStrike" baseline="0" dirty="0" err="1">
                <a:latin typeface="D2Coding" panose="020B0609020101020101" pitchFamily="49" charset="-127"/>
                <a:ea typeface="D2Coding" panose="020B0609020101020101" pitchFamily="49" charset="-127"/>
              </a:rPr>
              <a:t>newDiv.appendChild</a:t>
            </a:r>
            <a:r>
              <a:rPr lang="en-US" altLang="ko-KR" sz="1600" b="0" i="0" u="none" strike="noStrike" baseline="0" dirty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600" b="0" i="0" u="none" strike="noStrike" baseline="0" dirty="0" err="1">
                <a:latin typeface="D2Coding" panose="020B0609020101020101" pitchFamily="49" charset="-127"/>
                <a:ea typeface="D2Coding" panose="020B0609020101020101" pitchFamily="49" charset="-127"/>
              </a:rPr>
              <a:t>newTodo</a:t>
            </a:r>
            <a:r>
              <a:rPr lang="en-US" altLang="ko-KR" sz="1600" b="0" i="0" u="none" strike="noStrike" baseline="0" dirty="0"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  <a:endParaRPr lang="ko-KR" alt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BC09DE-AC23-8F99-89DB-7617086EFB11}"/>
              </a:ext>
            </a:extLst>
          </p:cNvPr>
          <p:cNvSpPr txBox="1"/>
          <p:nvPr/>
        </p:nvSpPr>
        <p:spPr>
          <a:xfrm>
            <a:off x="7637416" y="1323703"/>
            <a:ext cx="11234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>
                <a:solidFill>
                  <a:schemeClr val="accent1"/>
                </a:solidFill>
              </a:rPr>
              <a:t>js</a:t>
            </a:r>
            <a:r>
              <a:rPr lang="en-US" altLang="ko-KR" sz="1600" b="1" dirty="0">
                <a:solidFill>
                  <a:schemeClr val="accent1"/>
                </a:solidFill>
              </a:rPr>
              <a:t> </a:t>
            </a:r>
            <a:r>
              <a:rPr lang="ko-KR" altLang="en-US" sz="1600" b="1" dirty="0">
                <a:solidFill>
                  <a:schemeClr val="accent1"/>
                </a:solidFill>
              </a:rPr>
              <a:t>파일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8DB875-3CF8-12BA-6685-EC7C8652C9E7}"/>
              </a:ext>
            </a:extLst>
          </p:cNvPr>
          <p:cNvSpPr txBox="1"/>
          <p:nvPr/>
        </p:nvSpPr>
        <p:spPr>
          <a:xfrm>
            <a:off x="6017623" y="1914806"/>
            <a:ext cx="6096000" cy="447667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93969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R" altLang="en-US" sz="1400" b="0" i="0" u="none" strike="noStrike" baseline="0" dirty="0">
                <a:solidFill>
                  <a:srgbClr val="939698"/>
                </a:solidFill>
                <a:latin typeface="TDc_SSiGothic 120"/>
                <a:ea typeface="D2Coding" panose="020B0609020101020101" pitchFamily="49" charset="-127"/>
              </a:rPr>
              <a:t>내용의 오른쪽에 버튼 추가</a:t>
            </a:r>
            <a:r>
              <a:rPr lang="en-US" altLang="ko-KR" sz="1600" b="0" i="0" u="none" strike="noStrike" baseline="0" dirty="0">
                <a:solidFill>
                  <a:srgbClr val="93969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const 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completeButton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document.createElement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('button'); 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completeButton.innerText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'</a:t>
            </a:r>
            <a:r>
              <a:rPr lang="ko-KR" altLang="en-US" sz="1400" b="0" i="0" u="none" strike="noStrike" baseline="0" dirty="0">
                <a:solidFill>
                  <a:srgbClr val="211D1E"/>
                </a:solidFill>
                <a:latin typeface="TDc_SSiGothic 120"/>
                <a:ea typeface="D2Coding" panose="020B0609020101020101" pitchFamily="49" charset="-127"/>
              </a:rPr>
              <a:t>완료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'; 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completeButton.classList.add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('complete-button'); 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newDiv.appendChild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completeButton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 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const 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deleteButton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document.createElement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('button'); 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deleteButton.innerText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'</a:t>
            </a:r>
            <a:r>
              <a:rPr lang="ko-KR" altLang="en-US" sz="1400" b="0" i="0" u="none" strike="noStrike" baseline="0" dirty="0">
                <a:solidFill>
                  <a:srgbClr val="211D1E"/>
                </a:solidFill>
                <a:latin typeface="TDc_SSiGothic 120"/>
                <a:ea typeface="D2Coding" panose="020B0609020101020101" pitchFamily="49" charset="-127"/>
              </a:rPr>
              <a:t>삭제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'; 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deleteButton.classList.add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('delete-button’);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newDiv.appendChild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deleteButton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todoList.appendChild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newDiv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todoInput.value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= "";   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입력 창 초기화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dirty="0"/>
              <a:t>}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7790763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A1FC4C-042F-AED2-FC27-6E89A3613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885" y="320583"/>
            <a:ext cx="10593464" cy="842573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실습</a:t>
            </a:r>
            <a:r>
              <a:rPr lang="en-US" altLang="ko-KR" dirty="0"/>
              <a:t>] </a:t>
            </a:r>
            <a:r>
              <a:rPr lang="ko-KR" altLang="en-US" dirty="0"/>
              <a:t>웹 스토리지를 사용한 할 일 목록 만들기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72E8D8-8D23-8745-617C-63094ECB44AF}"/>
              </a:ext>
            </a:extLst>
          </p:cNvPr>
          <p:cNvSpPr txBox="1"/>
          <p:nvPr/>
        </p:nvSpPr>
        <p:spPr>
          <a:xfrm>
            <a:off x="631885" y="1323703"/>
            <a:ext cx="8050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웹 브라우저에서 함수가 제대로 동작하는지 확인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BAD7DB2-471F-DDB2-8186-DF32FEAC7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729" y="1662257"/>
            <a:ext cx="5344271" cy="331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352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BD8FE795-8855-74F8-CBBF-5C7F663AC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쿠키 </a:t>
            </a:r>
            <a:r>
              <a:rPr lang="en-US" altLang="ko-KR" dirty="0"/>
              <a:t>vs </a:t>
            </a:r>
            <a:r>
              <a:rPr lang="ko-KR" altLang="en-US" dirty="0"/>
              <a:t>웹 스토리지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BC96C2-4689-0FC7-49E1-267FC25E2F58}"/>
              </a:ext>
            </a:extLst>
          </p:cNvPr>
          <p:cNvSpPr txBox="1"/>
          <p:nvPr/>
        </p:nvSpPr>
        <p:spPr>
          <a:xfrm>
            <a:off x="940526" y="1376682"/>
            <a:ext cx="10398034" cy="49457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i="0" u="none" strike="noStrike" baseline="0" dirty="0">
                <a:solidFill>
                  <a:srgbClr val="211D1E"/>
                </a:solidFill>
                <a:latin typeface="TDc_SSiMyungJo 120"/>
              </a:rPr>
              <a:t>쿠키</a:t>
            </a:r>
            <a:endParaRPr lang="en-US" altLang="ko-KR" sz="2000" b="1" i="0" u="none" strike="noStrike" baseline="0" dirty="0">
              <a:solidFill>
                <a:srgbClr val="211D1E"/>
              </a:solidFill>
              <a:latin typeface="TDc_SSiMyungJo 120"/>
            </a:endParaRPr>
          </a:p>
          <a:p>
            <a:pPr>
              <a:lnSpc>
                <a:spcPct val="150000"/>
              </a:lnSpc>
            </a:pPr>
            <a:r>
              <a:rPr lang="ko-KR" altLang="en-US" sz="1600" b="0" i="0" u="none" strike="noStrike" baseline="0" dirty="0">
                <a:solidFill>
                  <a:srgbClr val="211D1E"/>
                </a:solidFill>
                <a:latin typeface="TDc_SSiMyungJo 120"/>
              </a:rPr>
              <a:t>사용자가 웹 사이트에 접속해서 웹 사이트를 </a:t>
            </a:r>
            <a:r>
              <a:rPr lang="ko-KR" altLang="en-US" sz="1600" b="0" i="0" u="none" strike="noStrike" baseline="0" dirty="0" err="1">
                <a:solidFill>
                  <a:srgbClr val="211D1E"/>
                </a:solidFill>
                <a:latin typeface="TDc_SSiMyungJo 120"/>
              </a:rPr>
              <a:t>서핑하는</a:t>
            </a:r>
            <a:r>
              <a:rPr lang="ko-KR" altLang="en-US" sz="1600" b="0" i="0" u="none" strike="noStrike" baseline="0" dirty="0">
                <a:solidFill>
                  <a:srgbClr val="211D1E"/>
                </a:solidFill>
                <a:latin typeface="TDc_SSiMyungJo 120"/>
              </a:rPr>
              <a:t> 동안 사용자 컴퓨터에 저장되는 텍스트 파일</a:t>
            </a:r>
            <a:endParaRPr lang="en-US" altLang="ko-KR" sz="1600" b="0" i="0" u="none" strike="noStrike" baseline="0" dirty="0">
              <a:solidFill>
                <a:srgbClr val="211D1E"/>
              </a:solidFill>
              <a:latin typeface="TDc_SSiMyungJo 120"/>
            </a:endParaRPr>
          </a:p>
          <a:p>
            <a:pPr>
              <a:lnSpc>
                <a:spcPct val="150000"/>
              </a:lnSpc>
            </a:pPr>
            <a:r>
              <a:rPr lang="ko-KR" altLang="en-US" sz="1600" b="0" i="0" u="none" strike="noStrike" baseline="0" dirty="0">
                <a:solidFill>
                  <a:srgbClr val="211D1E"/>
                </a:solidFill>
                <a:latin typeface="TDc_SSiMyungJo 120"/>
              </a:rPr>
              <a:t>사용자가 사이트에 접속하면 서버에서 쿠키 정보를 활용해서 좀 더 간편하게 사이트를 사용할 수 있게 </a:t>
            </a:r>
            <a:r>
              <a:rPr lang="ko-KR" altLang="en-US" sz="1600" dirty="0">
                <a:solidFill>
                  <a:srgbClr val="211D1E"/>
                </a:solidFill>
                <a:latin typeface="TDc_SSiMyungJo 120"/>
              </a:rPr>
              <a:t>한다</a:t>
            </a:r>
            <a:r>
              <a:rPr lang="en-US" altLang="ko-KR" sz="1600" dirty="0">
                <a:solidFill>
                  <a:srgbClr val="211D1E"/>
                </a:solidFill>
                <a:latin typeface="TDc_SSiMyungJo 12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211D1E"/>
                </a:solidFill>
                <a:latin typeface="TDc_SSiMyungJo 120"/>
              </a:rPr>
              <a:t>쿠키 정보는 사용자 컴퓨터의 하드디스크에 텍스트 파일 형태로 최대 </a:t>
            </a:r>
            <a:r>
              <a:rPr lang="en-US" altLang="ko-KR" sz="1600" dirty="0">
                <a:solidFill>
                  <a:srgbClr val="211D1E"/>
                </a:solidFill>
                <a:latin typeface="TDc_SSiMyungJo 120"/>
              </a:rPr>
              <a:t>300</a:t>
            </a:r>
            <a:r>
              <a:rPr lang="ko-KR" altLang="en-US" sz="1600" dirty="0">
                <a:solidFill>
                  <a:srgbClr val="211D1E"/>
                </a:solidFill>
                <a:latin typeface="TDc_SSiMyungJo 120"/>
              </a:rPr>
              <a:t>개까지 저장된다</a:t>
            </a:r>
            <a:r>
              <a:rPr lang="en-US" altLang="ko-KR" sz="1600" dirty="0">
                <a:solidFill>
                  <a:srgbClr val="211D1E"/>
                </a:solidFill>
                <a:latin typeface="TDc_SSiMyungJo 12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211D1E"/>
                </a:solidFill>
                <a:latin typeface="TDc_SSiMyungJo 120"/>
              </a:rPr>
              <a:t>(</a:t>
            </a:r>
            <a:r>
              <a:rPr lang="ko-KR" altLang="en-US" sz="1600" dirty="0">
                <a:solidFill>
                  <a:srgbClr val="211D1E"/>
                </a:solidFill>
                <a:latin typeface="TDc_SSiMyungJo 120"/>
              </a:rPr>
              <a:t>각 도메인당 </a:t>
            </a:r>
            <a:r>
              <a:rPr lang="en-US" altLang="ko-KR" sz="1600" dirty="0">
                <a:solidFill>
                  <a:srgbClr val="211D1E"/>
                </a:solidFill>
                <a:latin typeface="TDc_SSiMyungJo 120"/>
              </a:rPr>
              <a:t>50</a:t>
            </a:r>
            <a:r>
              <a:rPr lang="ko-KR" altLang="en-US" sz="1600" dirty="0">
                <a:solidFill>
                  <a:srgbClr val="211D1E"/>
                </a:solidFill>
                <a:latin typeface="TDc_SSiMyungJo 120"/>
              </a:rPr>
              <a:t>개까지 저장할 수 있고</a:t>
            </a:r>
            <a:r>
              <a:rPr lang="en-US" altLang="ko-KR" sz="1600" dirty="0">
                <a:solidFill>
                  <a:srgbClr val="211D1E"/>
                </a:solidFill>
                <a:latin typeface="TDc_SSiMyungJo 120"/>
              </a:rPr>
              <a:t>, </a:t>
            </a:r>
            <a:r>
              <a:rPr lang="ko-KR" altLang="en-US" sz="1600" dirty="0">
                <a:solidFill>
                  <a:srgbClr val="211D1E"/>
                </a:solidFill>
                <a:latin typeface="TDc_SSiMyungJo 120"/>
              </a:rPr>
              <a:t>한 파일의 최대 크기는 </a:t>
            </a:r>
            <a:r>
              <a:rPr lang="en-US" altLang="ko-KR" sz="1600" dirty="0">
                <a:solidFill>
                  <a:srgbClr val="211D1E"/>
                </a:solidFill>
                <a:latin typeface="TDc_SSiMyungJo 120"/>
              </a:rPr>
              <a:t>4,096byte(</a:t>
            </a:r>
            <a:r>
              <a:rPr lang="ko-KR" altLang="en-US" sz="1600" dirty="0">
                <a:solidFill>
                  <a:srgbClr val="211D1E"/>
                </a:solidFill>
                <a:latin typeface="TDc_SSiMyungJo 120"/>
              </a:rPr>
              <a:t>약 </a:t>
            </a:r>
            <a:r>
              <a:rPr lang="en-US" altLang="ko-KR" sz="1600" dirty="0">
                <a:solidFill>
                  <a:srgbClr val="211D1E"/>
                </a:solidFill>
                <a:latin typeface="TDc_SSiMyungJo 120"/>
              </a:rPr>
              <a:t>4kbyte)) 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211D1E"/>
              </a:solidFill>
              <a:latin typeface="TDc_SSiMyungJo 120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rgbClr val="211D1E"/>
                </a:solidFill>
                <a:latin typeface="TDc_SSiMyungJo 120"/>
              </a:rPr>
              <a:t>쿠키의 단점</a:t>
            </a:r>
            <a:endParaRPr lang="en-US" altLang="ko-KR" sz="1600" b="1" dirty="0">
              <a:solidFill>
                <a:srgbClr val="211D1E"/>
              </a:solidFill>
              <a:latin typeface="TDc_SSiMyungJo 12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211D1E"/>
                </a:solidFill>
                <a:latin typeface="TDc_SSiMyungJo 120"/>
              </a:rPr>
              <a:t>쿠키에는 웹 </a:t>
            </a:r>
            <a:r>
              <a:rPr lang="ko-KR" altLang="en-US" sz="1600" dirty="0" err="1">
                <a:solidFill>
                  <a:srgbClr val="211D1E"/>
                </a:solidFill>
                <a:latin typeface="TDc_SSiMyungJo 120"/>
              </a:rPr>
              <a:t>사이트뿐만</a:t>
            </a:r>
            <a:r>
              <a:rPr lang="ko-KR" altLang="en-US" sz="1600" dirty="0">
                <a:solidFill>
                  <a:srgbClr val="211D1E"/>
                </a:solidFill>
                <a:latin typeface="TDc_SSiMyungJo 120"/>
              </a:rPr>
              <a:t> 아니라 접속했던 개인의 정보가 저장되기 때문에 개인의 사생활을 침해할 수 있다</a:t>
            </a:r>
            <a:r>
              <a:rPr lang="en-US" altLang="ko-KR" sz="1600" dirty="0">
                <a:solidFill>
                  <a:srgbClr val="211D1E"/>
                </a:solidFill>
                <a:latin typeface="TDc_SSiMyungJo 120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211D1E"/>
                </a:solidFill>
                <a:latin typeface="TDc_SSiMyungJo 120"/>
              </a:rPr>
              <a:t>사이트 간에 교차 스크립트 같은 기법을 통해 쿠키를 악용할 수도 있고</a:t>
            </a:r>
            <a:r>
              <a:rPr lang="en-US" altLang="ko-KR" sz="1600" dirty="0">
                <a:solidFill>
                  <a:srgbClr val="211D1E"/>
                </a:solidFill>
                <a:latin typeface="TDc_SSiMyungJo 120"/>
              </a:rPr>
              <a:t>, </a:t>
            </a:r>
            <a:r>
              <a:rPr lang="ko-KR" altLang="en-US" sz="1600" dirty="0">
                <a:solidFill>
                  <a:srgbClr val="211D1E"/>
                </a:solidFill>
                <a:latin typeface="TDc_SSiMyungJo 120"/>
              </a:rPr>
              <a:t>보안 문제가 발생할 수도 있다</a:t>
            </a:r>
            <a:r>
              <a:rPr lang="en-US" altLang="ko-KR" sz="1600" dirty="0">
                <a:solidFill>
                  <a:srgbClr val="211D1E"/>
                </a:solidFill>
                <a:latin typeface="TDc_SSiMyungJo 120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211D1E"/>
                </a:solidFill>
                <a:latin typeface="TDc_SSiMyungJo 120"/>
              </a:rPr>
              <a:t>같은 사이트에서 </a:t>
            </a:r>
            <a:r>
              <a:rPr lang="en-US" altLang="ko-KR" sz="1600" dirty="0">
                <a:solidFill>
                  <a:srgbClr val="211D1E"/>
                </a:solidFill>
                <a:latin typeface="TDc_SSiMyungJo 120"/>
              </a:rPr>
              <a:t>2</a:t>
            </a:r>
            <a:r>
              <a:rPr lang="ko-KR" altLang="en-US" sz="1600" dirty="0">
                <a:solidFill>
                  <a:srgbClr val="211D1E"/>
                </a:solidFill>
                <a:latin typeface="TDc_SSiMyungJo 120"/>
              </a:rPr>
              <a:t>개 이상의 탭을 열면 둘 이상의 트랜잭션을 추적하기 어렵다</a:t>
            </a:r>
            <a:r>
              <a:rPr lang="en-US" altLang="ko-KR" sz="1600" dirty="0">
                <a:solidFill>
                  <a:srgbClr val="211D1E"/>
                </a:solidFill>
                <a:latin typeface="TDc_SSiMyungJo 12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211D1E"/>
                </a:solidFill>
                <a:latin typeface="TDc_SSiMyungJo 120"/>
              </a:rPr>
              <a:t>파일 크기가 작기 때문에 복잡한 데이터는 저장할 수 없다</a:t>
            </a:r>
            <a:r>
              <a:rPr lang="en-US" altLang="ko-KR" sz="1600" dirty="0">
                <a:solidFill>
                  <a:srgbClr val="211D1E"/>
                </a:solidFill>
                <a:latin typeface="TDc_SSiMyungJo 120"/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211D1E"/>
              </a:solidFill>
              <a:latin typeface="TDc_SSiMyungJo 12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211D1E"/>
                </a:solidFill>
                <a:latin typeface="TDc_SSiMyungJo 120"/>
                <a:sym typeface="Wingdings" panose="05000000000000000000" pitchFamily="2" charset="2"/>
              </a:rPr>
              <a:t> </a:t>
            </a:r>
            <a:r>
              <a:rPr lang="ko-KR" altLang="en-US" sz="1600" dirty="0">
                <a:solidFill>
                  <a:srgbClr val="211D1E"/>
                </a:solidFill>
                <a:latin typeface="TDc_SSiMyungJo 120"/>
                <a:sym typeface="Wingdings" panose="05000000000000000000" pitchFamily="2" charset="2"/>
              </a:rPr>
              <a:t>웹 스토리지 등장</a:t>
            </a:r>
            <a:endParaRPr lang="en-US" altLang="ko-KR" sz="1600" dirty="0">
              <a:solidFill>
                <a:srgbClr val="211D1E"/>
              </a:solidFill>
              <a:latin typeface="TDc_SSiMyungJo 120"/>
            </a:endParaRPr>
          </a:p>
        </p:txBody>
      </p:sp>
    </p:spTree>
    <p:extLst>
      <p:ext uri="{BB962C8B-B14F-4D97-AF65-F5344CB8AC3E}">
        <p14:creationId xmlns:p14="http://schemas.microsoft.com/office/powerpoint/2010/main" val="14527666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A1FC4C-042F-AED2-FC27-6E89A3613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885" y="320583"/>
            <a:ext cx="10593464" cy="842573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실습</a:t>
            </a:r>
            <a:r>
              <a:rPr lang="en-US" altLang="ko-KR" dirty="0"/>
              <a:t>] </a:t>
            </a:r>
            <a:r>
              <a:rPr lang="ko-KR" altLang="en-US" dirty="0"/>
              <a:t>웹 스토리지를 사용한 할 일 목록 만들기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72E8D8-8D23-8745-617C-63094ECB44AF}"/>
              </a:ext>
            </a:extLst>
          </p:cNvPr>
          <p:cNvSpPr txBox="1"/>
          <p:nvPr/>
        </p:nvSpPr>
        <p:spPr>
          <a:xfrm>
            <a:off x="710261" y="1323703"/>
            <a:ext cx="8050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로컬 스토리지에 내용 저장하기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6D0CA7-1280-8357-A2EF-B5854E2EF820}"/>
              </a:ext>
            </a:extLst>
          </p:cNvPr>
          <p:cNvSpPr txBox="1"/>
          <p:nvPr/>
        </p:nvSpPr>
        <p:spPr>
          <a:xfrm>
            <a:off x="631885" y="1914806"/>
            <a:ext cx="5268684" cy="300704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latin typeface="D2Coding" panose="020B0609020101020101" pitchFamily="49" charset="-127"/>
                <a:ea typeface="D2Coding" panose="020B0609020101020101" pitchFamily="49" charset="-127"/>
              </a:rPr>
              <a:t>function </a:t>
            </a:r>
            <a:r>
              <a:rPr lang="en-US" altLang="ko-KR" sz="1600" b="0" i="0" u="none" strike="noStrike" baseline="0" dirty="0" err="1">
                <a:latin typeface="D2Coding" panose="020B0609020101020101" pitchFamily="49" charset="-127"/>
                <a:ea typeface="D2Coding" panose="020B0609020101020101" pitchFamily="49" charset="-127"/>
              </a:rPr>
              <a:t>addTodo</a:t>
            </a:r>
            <a:r>
              <a:rPr lang="en-US" altLang="ko-KR" sz="1600" b="0" i="0" u="none" strike="noStrike" baseline="0" dirty="0">
                <a:latin typeface="D2Coding" panose="020B0609020101020101" pitchFamily="49" charset="-127"/>
                <a:ea typeface="D2Coding" panose="020B0609020101020101" pitchFamily="49" charset="-127"/>
              </a:rPr>
              <a:t>(e) {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latin typeface="D2Coding" panose="020B0609020101020101" pitchFamily="49" charset="-127"/>
                <a:ea typeface="D2Coding" panose="020B0609020101020101" pitchFamily="49" charset="-127"/>
              </a:rPr>
              <a:t>  ……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600" b="0" i="0" u="none" strike="noStrike" baseline="0" dirty="0" err="1">
                <a:latin typeface="D2Coding" panose="020B0609020101020101" pitchFamily="49" charset="-127"/>
                <a:ea typeface="D2Coding" panose="020B0609020101020101" pitchFamily="49" charset="-127"/>
              </a:rPr>
              <a:t>newTodo.classList.add</a:t>
            </a:r>
            <a:r>
              <a:rPr lang="en-US" altLang="ko-KR" sz="1600" b="0" i="0" u="none" strike="noStrike" baseline="0" dirty="0">
                <a:latin typeface="D2Coding" panose="020B0609020101020101" pitchFamily="49" charset="-127"/>
                <a:ea typeface="D2Coding" panose="020B0609020101020101" pitchFamily="49" charset="-127"/>
              </a:rPr>
              <a:t>('</a:t>
            </a:r>
            <a:r>
              <a:rPr lang="en-US" altLang="ko-KR" sz="1600" b="0" i="0" u="none" strike="noStrike" baseline="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todo</a:t>
            </a:r>
            <a:r>
              <a:rPr lang="en-US" altLang="ko-KR" sz="1600" b="0" i="0" u="none" strike="noStrike" baseline="0" dirty="0">
                <a:latin typeface="D2Coding" panose="020B0609020101020101" pitchFamily="49" charset="-127"/>
                <a:ea typeface="D2Coding" panose="020B0609020101020101" pitchFamily="49" charset="-127"/>
              </a:rPr>
              <a:t>-content’);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600" b="0" i="0" u="none" strike="noStrike" baseline="0" dirty="0" err="1">
                <a:latin typeface="D2Coding" panose="020B0609020101020101" pitchFamily="49" charset="-127"/>
                <a:ea typeface="D2Coding" panose="020B0609020101020101" pitchFamily="49" charset="-127"/>
              </a:rPr>
              <a:t>newDiv.appendChild</a:t>
            </a:r>
            <a:r>
              <a:rPr lang="en-US" altLang="ko-KR" sz="1600" b="0" i="0" u="none" strike="noStrike" baseline="0" dirty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600" b="0" i="0" u="none" strike="noStrike" baseline="0" dirty="0" err="1">
                <a:latin typeface="D2Coding" panose="020B0609020101020101" pitchFamily="49" charset="-127"/>
                <a:ea typeface="D2Coding" panose="020B0609020101020101" pitchFamily="49" charset="-127"/>
              </a:rPr>
              <a:t>newTodo</a:t>
            </a:r>
            <a:r>
              <a:rPr lang="en-US" altLang="ko-KR" sz="1600" b="0" i="0" u="none" strike="noStrike" baseline="0" dirty="0"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algn="just">
              <a:lnSpc>
                <a:spcPct val="150000"/>
              </a:lnSpc>
            </a:pPr>
            <a:endParaRPr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600" dirty="0" err="1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saveToLocal</a:t>
            </a:r>
            <a:r>
              <a:rPr lang="en-US" altLang="ko-KR" sz="16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600" dirty="0" err="1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todoInput.value</a:t>
            </a:r>
            <a:r>
              <a:rPr lang="en-US" altLang="ko-KR" sz="16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  <a:r>
              <a:rPr lang="ko-KR" altLang="en-US" sz="16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스토리지에 저장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……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8DB875-3CF8-12BA-6685-EC7C8652C9E7}"/>
              </a:ext>
            </a:extLst>
          </p:cNvPr>
          <p:cNvSpPr txBox="1"/>
          <p:nvPr/>
        </p:nvSpPr>
        <p:spPr>
          <a:xfrm>
            <a:off x="6017623" y="1914806"/>
            <a:ext cx="6096000" cy="374782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function </a:t>
            </a:r>
            <a:r>
              <a:rPr lang="en-US" altLang="ko-KR" sz="1600" b="0" i="0" u="none" strike="noStrike" baseline="0" dirty="0" err="1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saveToLocal</a:t>
            </a:r>
            <a:r>
              <a:rPr lang="en-US" altLang="ko-KR" sz="1600" b="0" i="0" u="none" strike="noStrike" baseline="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600" b="0" i="0" u="none" strike="noStrike" baseline="0" dirty="0" err="1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todo</a:t>
            </a:r>
            <a:r>
              <a:rPr lang="en-US" altLang="ko-KR" sz="1600" b="0" i="0" u="none" strike="noStrike" baseline="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 {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let </a:t>
            </a:r>
            <a:r>
              <a:rPr lang="en-US" altLang="ko-KR" sz="1600" b="0" i="0" u="none" strike="noStrike" baseline="0" dirty="0" err="1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todos</a:t>
            </a:r>
            <a:r>
              <a:rPr lang="en-US" altLang="ko-KR" sz="1600" b="0" i="0" u="none" strike="noStrike" baseline="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if (</a:t>
            </a:r>
            <a:r>
              <a:rPr lang="en-US" altLang="ko-KR" sz="1600" b="0" i="0" u="none" strike="noStrike" baseline="0" dirty="0" err="1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localStorage.getItem</a:t>
            </a:r>
            <a:r>
              <a:rPr lang="en-US" altLang="ko-KR" sz="1600" b="0" i="0" u="none" strike="noStrike" baseline="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('</a:t>
            </a:r>
            <a:r>
              <a:rPr lang="en-US" altLang="ko-KR" sz="1600" b="0" i="0" u="none" strike="noStrike" baseline="0" dirty="0" err="1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todos</a:t>
            </a:r>
            <a:r>
              <a:rPr lang="en-US" altLang="ko-KR" sz="1600" b="0" i="0" u="none" strike="noStrike" baseline="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') === null) {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600" b="0" i="0" u="none" strike="noStrike" baseline="0" dirty="0" err="1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todos</a:t>
            </a:r>
            <a:r>
              <a:rPr lang="en-US" altLang="ko-KR" sz="1600" b="0" i="0" u="none" strike="noStrike" baseline="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[];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} else {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600" b="0" i="0" u="none" strike="noStrike" baseline="0" dirty="0" err="1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todos</a:t>
            </a:r>
            <a:r>
              <a:rPr lang="en-US" altLang="ko-KR" sz="1600" b="0" i="0" u="none" strike="noStrike" baseline="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600" b="0" i="0" u="none" strike="noStrike" baseline="0" dirty="0" err="1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JSON.parse</a:t>
            </a:r>
            <a:r>
              <a:rPr lang="en-US" altLang="ko-KR" sz="1600" b="0" i="0" u="none" strike="noStrike" baseline="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600" b="0" i="0" u="none" strike="noStrike" baseline="0" dirty="0" err="1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localStorage.getItem</a:t>
            </a:r>
            <a:r>
              <a:rPr lang="en-US" altLang="ko-KR" sz="1600" b="0" i="0" u="none" strike="noStrike" baseline="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('</a:t>
            </a:r>
            <a:r>
              <a:rPr lang="en-US" altLang="ko-KR" sz="1600" b="0" i="0" u="none" strike="noStrike" baseline="0" dirty="0" err="1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todos</a:t>
            </a:r>
            <a:r>
              <a:rPr lang="en-US" altLang="ko-KR" sz="1600" b="0" i="0" u="none" strike="noStrike" baseline="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'));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600" b="0" i="0" u="none" strike="noStrike" baseline="0" dirty="0" err="1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todos.push</a:t>
            </a:r>
            <a:r>
              <a:rPr lang="en-US" altLang="ko-KR" sz="1600" b="0" i="0" u="none" strike="noStrike" baseline="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600" b="0" i="0" u="none" strike="noStrike" baseline="0" dirty="0" err="1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todo</a:t>
            </a:r>
            <a:r>
              <a:rPr lang="en-US" altLang="ko-KR" sz="1600" b="0" i="0" u="none" strike="noStrike" baseline="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600" b="0" i="0" u="none" strike="noStrike" baseline="0" dirty="0" err="1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localStorage.setItem</a:t>
            </a:r>
            <a:r>
              <a:rPr lang="en-US" altLang="ko-KR" sz="1600" b="0" i="0" u="none" strike="noStrike" baseline="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('</a:t>
            </a:r>
            <a:r>
              <a:rPr lang="en-US" altLang="ko-KR" sz="1600" b="0" i="0" u="none" strike="noStrike" baseline="0" dirty="0" err="1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todos</a:t>
            </a:r>
            <a:r>
              <a:rPr lang="en-US" altLang="ko-KR" sz="1600" b="0" i="0" u="none" strike="noStrike" baseline="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', </a:t>
            </a:r>
            <a:r>
              <a:rPr lang="en-US" altLang="ko-KR" sz="1600" b="0" i="0" u="none" strike="noStrike" baseline="0" dirty="0" err="1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JSON.stringify</a:t>
            </a:r>
            <a:r>
              <a:rPr lang="en-US" altLang="ko-KR" sz="1600" b="0" i="0" u="none" strike="noStrike" baseline="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600" b="0" i="0" u="none" strike="noStrike" baseline="0" dirty="0" err="1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todos</a:t>
            </a:r>
            <a:r>
              <a:rPr lang="en-US" altLang="ko-KR" sz="1600" b="0" i="0" u="none" strike="noStrike" baseline="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));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945360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A1FC4C-042F-AED2-FC27-6E89A3613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885" y="320583"/>
            <a:ext cx="10593464" cy="842573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실습</a:t>
            </a:r>
            <a:r>
              <a:rPr lang="en-US" altLang="ko-KR" dirty="0"/>
              <a:t>] </a:t>
            </a:r>
            <a:r>
              <a:rPr lang="ko-KR" altLang="en-US" dirty="0"/>
              <a:t>웹 스토리지를 사용한 할 일 목록 만들기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72E8D8-8D23-8745-617C-63094ECB44AF}"/>
              </a:ext>
            </a:extLst>
          </p:cNvPr>
          <p:cNvSpPr txBox="1"/>
          <p:nvPr/>
        </p:nvSpPr>
        <p:spPr>
          <a:xfrm>
            <a:off x="710261" y="1323703"/>
            <a:ext cx="8050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웹 브라우저에서 확인하기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DAD8077-2CF1-DFE7-B2C7-7F234E0EF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885" y="1881587"/>
            <a:ext cx="4955687" cy="4265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9386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A1FC4C-042F-AED2-FC27-6E89A3613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885" y="320583"/>
            <a:ext cx="10593464" cy="842573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실습</a:t>
            </a:r>
            <a:r>
              <a:rPr lang="en-US" altLang="ko-KR" dirty="0"/>
              <a:t>] </a:t>
            </a:r>
            <a:r>
              <a:rPr lang="ko-KR" altLang="en-US" dirty="0"/>
              <a:t>웹 스토리지를 사용한 할 일 목록 만들기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72E8D8-8D23-8745-617C-63094ECB44AF}"/>
              </a:ext>
            </a:extLst>
          </p:cNvPr>
          <p:cNvSpPr txBox="1"/>
          <p:nvPr/>
        </p:nvSpPr>
        <p:spPr>
          <a:xfrm>
            <a:off x="832181" y="1306286"/>
            <a:ext cx="8050561" cy="790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로컬 스토리지 내용 가져와서 화면에 표시하기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- </a:t>
            </a:r>
            <a:r>
              <a:rPr lang="ko-KR" altLang="en-US" sz="1600" b="0" i="0" u="none" strike="noStrike" baseline="0" dirty="0">
                <a:solidFill>
                  <a:srgbClr val="211D1E"/>
                </a:solidFill>
                <a:latin typeface="TDc_SSiMyungJo 120"/>
              </a:rPr>
              <a:t>로컬 스토리지에 있는 내용은 웹 내용이 모두 </a:t>
            </a:r>
            <a:r>
              <a:rPr lang="ko-KR" altLang="en-US" sz="1600" b="0" i="0" u="none" strike="noStrike" baseline="0" dirty="0" err="1">
                <a:solidFill>
                  <a:srgbClr val="211D1E"/>
                </a:solidFill>
                <a:latin typeface="TDc_SSiMyungJo 120"/>
              </a:rPr>
              <a:t>로드된</a:t>
            </a:r>
            <a:r>
              <a:rPr lang="ko-KR" altLang="en-US" sz="1600" b="0" i="0" u="none" strike="noStrike" baseline="0" dirty="0">
                <a:solidFill>
                  <a:srgbClr val="211D1E"/>
                </a:solidFill>
                <a:latin typeface="TDc_SSiMyungJo 120"/>
              </a:rPr>
              <a:t> 후에 가져와야 한다</a:t>
            </a:r>
            <a:endParaRPr lang="ko-KR" alt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17E16B-DB9E-4AD7-B43D-EDAED8255601}"/>
              </a:ext>
            </a:extLst>
          </p:cNvPr>
          <p:cNvSpPr txBox="1"/>
          <p:nvPr/>
        </p:nvSpPr>
        <p:spPr>
          <a:xfrm>
            <a:off x="832181" y="2240210"/>
            <a:ext cx="8146356" cy="79105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 err="1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document.addEventListener</a:t>
            </a:r>
            <a:r>
              <a:rPr lang="en-US" altLang="ko-KR" sz="1600" b="0" i="0" u="none" strike="noStrike" baseline="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("</a:t>
            </a:r>
            <a:r>
              <a:rPr lang="en-US" altLang="ko-KR" sz="1600" b="0" i="0" u="none" strike="noStrike" baseline="0" dirty="0" err="1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DOMContentLoaded</a:t>
            </a:r>
            <a:r>
              <a:rPr lang="en-US" altLang="ko-KR" sz="1600" b="0" i="0" u="none" strike="noStrike" baseline="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", </a:t>
            </a:r>
            <a:r>
              <a:rPr lang="en-US" altLang="ko-KR" sz="1600" b="0" i="0" u="none" strike="noStrike" baseline="0" dirty="0" err="1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getLocal</a:t>
            </a:r>
            <a:r>
              <a:rPr lang="en-US" altLang="ko-KR" sz="1600" b="0" i="0" u="none" strike="noStrike" baseline="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addButton.addEventListener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('click', 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addTodo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5045321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9659E40-5DD1-30F2-4B31-E6160EAEA641}"/>
              </a:ext>
            </a:extLst>
          </p:cNvPr>
          <p:cNvSpPr txBox="1"/>
          <p:nvPr/>
        </p:nvSpPr>
        <p:spPr>
          <a:xfrm>
            <a:off x="588342" y="256193"/>
            <a:ext cx="9295887" cy="649408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function 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getLocal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 { </a:t>
            </a:r>
          </a:p>
          <a:p>
            <a:pPr algn="just"/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let 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todos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</a:p>
          <a:p>
            <a:pPr algn="just"/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if (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localStorage.getItem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('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todos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') === null) { </a:t>
            </a:r>
          </a:p>
          <a:p>
            <a:pPr algn="just"/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todos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[]; </a:t>
            </a:r>
          </a:p>
          <a:p>
            <a:pPr algn="just"/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} else { </a:t>
            </a:r>
          </a:p>
          <a:p>
            <a:pPr algn="just"/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todos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JSON.parse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localStorage.getItem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('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todos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')); </a:t>
            </a:r>
            <a:r>
              <a:rPr lang="en-US" altLang="ko-KR" sz="1600" b="0" i="0" u="none" strike="noStrike" baseline="0" dirty="0">
                <a:solidFill>
                  <a:srgbClr val="93969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R" altLang="en-US" sz="1400" b="0" i="0" u="none" strike="noStrike" baseline="0" dirty="0">
                <a:solidFill>
                  <a:srgbClr val="939698"/>
                </a:solidFill>
                <a:latin typeface="TDc_SSiGothic 120"/>
                <a:ea typeface="D2Coding" panose="020B0609020101020101" pitchFamily="49" charset="-127"/>
              </a:rPr>
              <a:t>스토리지에서 </a:t>
            </a:r>
            <a:r>
              <a:rPr lang="en-US" altLang="ko-KR" sz="1600" b="0" i="0" u="none" strike="noStrike" baseline="0" dirty="0" err="1">
                <a:solidFill>
                  <a:srgbClr val="93969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todos</a:t>
            </a:r>
            <a:r>
              <a:rPr lang="en-US" altLang="ko-KR" sz="1600" b="0" i="0" u="none" strike="noStrike" baseline="0" dirty="0">
                <a:solidFill>
                  <a:srgbClr val="93969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400" b="0" i="0" u="none" strike="noStrike" baseline="0" dirty="0">
                <a:solidFill>
                  <a:srgbClr val="939698"/>
                </a:solidFill>
                <a:latin typeface="TDc_SSiGothic 120"/>
                <a:ea typeface="D2Coding" panose="020B0609020101020101" pitchFamily="49" charset="-127"/>
              </a:rPr>
              <a:t>값 가져오기</a:t>
            </a:r>
            <a:r>
              <a:rPr lang="en-US" altLang="ko-KR" sz="1600" b="0" i="0" u="none" strike="noStrike" baseline="0" dirty="0">
                <a:solidFill>
                  <a:srgbClr val="93969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  <a:p>
            <a:pPr algn="just"/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} </a:t>
            </a:r>
          </a:p>
          <a:p>
            <a:pPr algn="just"/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todos.forEach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(function(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todo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 { </a:t>
            </a:r>
            <a:r>
              <a:rPr lang="en-US" altLang="ko-KR" sz="1600" b="0" i="0" u="none" strike="noStrike" baseline="0" dirty="0">
                <a:solidFill>
                  <a:srgbClr val="93969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en-US" altLang="ko-KR" sz="1600" b="0" i="0" u="none" strike="noStrike" baseline="0" dirty="0" err="1">
                <a:solidFill>
                  <a:srgbClr val="93969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todos</a:t>
            </a:r>
            <a:r>
              <a:rPr lang="en-US" altLang="ko-KR" sz="1600" b="0" i="0" u="none" strike="noStrike" baseline="0" dirty="0">
                <a:solidFill>
                  <a:srgbClr val="93969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400" b="0" i="0" u="none" strike="noStrike" baseline="0" dirty="0">
                <a:solidFill>
                  <a:srgbClr val="939698"/>
                </a:solidFill>
                <a:latin typeface="TDc_SSiGothic 120"/>
                <a:ea typeface="D2Coding" panose="020B0609020101020101" pitchFamily="49" charset="-127"/>
              </a:rPr>
              <a:t>요소마다 반복</a:t>
            </a:r>
            <a:r>
              <a:rPr lang="en-US" altLang="ko-KR" sz="1600" b="0" i="0" u="none" strike="noStrike" baseline="0" dirty="0">
                <a:solidFill>
                  <a:srgbClr val="93969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  <a:p>
            <a:pPr algn="just"/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const 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newDiv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document.createElement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(＇div＇); </a:t>
            </a:r>
          </a:p>
          <a:p>
            <a:pPr algn="just"/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newDiv.classList.add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(＇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todo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＇); </a:t>
            </a:r>
          </a:p>
          <a:p>
            <a:pPr algn="just"/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const 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newTodo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document.createElement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(＇li＇); </a:t>
            </a:r>
          </a:p>
          <a:p>
            <a:pPr algn="just"/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newTodo.innerText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todo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600" b="0" i="0" u="none" strike="noStrike" baseline="0" dirty="0">
                <a:solidFill>
                  <a:srgbClr val="93969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R" altLang="en-US" sz="1400" b="0" i="0" u="none" strike="noStrike" baseline="0" dirty="0">
                <a:solidFill>
                  <a:srgbClr val="939698"/>
                </a:solidFill>
                <a:latin typeface="TDc_SSiGothic 120"/>
                <a:ea typeface="D2Coding" panose="020B0609020101020101" pitchFamily="49" charset="-127"/>
              </a:rPr>
              <a:t>로컬 스토리지 값 표시</a:t>
            </a:r>
            <a:r>
              <a:rPr lang="en-US" altLang="ko-KR" sz="1600" b="0" i="0" u="none" strike="noStrike" baseline="0" dirty="0">
                <a:solidFill>
                  <a:srgbClr val="93969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  <a:p>
            <a:pPr algn="just"/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newTodo.classList.add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('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todo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-content'); </a:t>
            </a:r>
          </a:p>
          <a:p>
            <a:pPr algn="just"/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newDiv.appendChild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newTodo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 </a:t>
            </a:r>
          </a:p>
          <a:p>
            <a:pPr algn="just"/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const 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completeButton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document.createElement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('button'); </a:t>
            </a:r>
          </a:p>
          <a:p>
            <a:pPr algn="just"/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completeButton.innerText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'</a:t>
            </a:r>
            <a:r>
              <a:rPr lang="ko-KR" altLang="en-US" sz="1400" b="0" i="0" u="none" strike="noStrike" baseline="0" dirty="0">
                <a:solidFill>
                  <a:srgbClr val="211D1E"/>
                </a:solidFill>
                <a:latin typeface="TDc_SSiGothic 120"/>
                <a:ea typeface="D2Coding" panose="020B0609020101020101" pitchFamily="49" charset="-127"/>
              </a:rPr>
              <a:t>완료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’; </a:t>
            </a:r>
          </a:p>
          <a:p>
            <a:pPr algn="just"/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completeButton.classList.add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('complete-button'); </a:t>
            </a:r>
          </a:p>
          <a:p>
            <a:pPr algn="just"/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newDiv.appendChild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completeButton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algn="just"/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const 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deleteButton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document.createElement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('button'); </a:t>
            </a:r>
          </a:p>
          <a:p>
            <a:pPr algn="just"/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deleteButton.innerText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'</a:t>
            </a:r>
            <a:r>
              <a:rPr lang="ko-KR" altLang="en-US" sz="1400" b="0" i="0" u="none" strike="noStrike" baseline="0" dirty="0">
                <a:solidFill>
                  <a:srgbClr val="211D1E"/>
                </a:solidFill>
                <a:latin typeface="TDc_SSiGothic 120"/>
                <a:ea typeface="D2Coding" panose="020B0609020101020101" pitchFamily="49" charset="-127"/>
              </a:rPr>
              <a:t>삭제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’; </a:t>
            </a:r>
          </a:p>
          <a:p>
            <a:pPr algn="just"/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deleteButton.classList.add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('delete-button'); </a:t>
            </a:r>
          </a:p>
          <a:p>
            <a:pPr algn="just"/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newDiv.appendChild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deleteButton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 </a:t>
            </a:r>
          </a:p>
          <a:p>
            <a:pPr algn="just"/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todoList.appendChild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newDiv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 </a:t>
            </a:r>
          </a:p>
          <a:p>
            <a:pPr algn="just"/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todoInput.value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""; </a:t>
            </a:r>
          </a:p>
          <a:p>
            <a:pPr algn="just"/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});</a:t>
            </a:r>
          </a:p>
          <a:p>
            <a:pPr algn="just"/>
            <a:r>
              <a:rPr lang="en-US" altLang="ko-KR" sz="160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733393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A1FC4C-042F-AED2-FC27-6E89A3613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885" y="320583"/>
            <a:ext cx="10593464" cy="842573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실습</a:t>
            </a:r>
            <a:r>
              <a:rPr lang="en-US" altLang="ko-KR" dirty="0"/>
              <a:t>] </a:t>
            </a:r>
            <a:r>
              <a:rPr lang="ko-KR" altLang="en-US" dirty="0"/>
              <a:t>웹 스토리지를 사용한 할 일 목록 만들기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72E8D8-8D23-8745-617C-63094ECB44AF}"/>
              </a:ext>
            </a:extLst>
          </p:cNvPr>
          <p:cNvSpPr txBox="1"/>
          <p:nvPr/>
        </p:nvSpPr>
        <p:spPr>
          <a:xfrm>
            <a:off x="832181" y="1306286"/>
            <a:ext cx="8050561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버튼 클릭했을 때의 동작 정의하기</a:t>
            </a:r>
            <a:endParaRPr lang="en-US" altLang="ko-KR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17E16B-DB9E-4AD7-B43D-EDAED8255601}"/>
              </a:ext>
            </a:extLst>
          </p:cNvPr>
          <p:cNvSpPr txBox="1"/>
          <p:nvPr/>
        </p:nvSpPr>
        <p:spPr>
          <a:xfrm>
            <a:off x="832181" y="2240210"/>
            <a:ext cx="8146356" cy="115268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 err="1">
                <a:latin typeface="D2Coding" panose="020B0609020101020101" pitchFamily="49" charset="-127"/>
                <a:ea typeface="D2Coding" panose="020B0609020101020101" pitchFamily="49" charset="-127"/>
              </a:rPr>
              <a:t>document.addEventListener</a:t>
            </a:r>
            <a:r>
              <a:rPr lang="en-US" altLang="ko-KR" sz="1600" b="0" i="0" u="none" strike="noStrike" baseline="0" dirty="0">
                <a:latin typeface="D2Coding" panose="020B0609020101020101" pitchFamily="49" charset="-127"/>
                <a:ea typeface="D2Coding" panose="020B0609020101020101" pitchFamily="49" charset="-127"/>
              </a:rPr>
              <a:t>("</a:t>
            </a:r>
            <a:r>
              <a:rPr lang="en-US" altLang="ko-KR" sz="1600" b="0" i="0" u="none" strike="noStrike" baseline="0" dirty="0" err="1">
                <a:latin typeface="D2Coding" panose="020B0609020101020101" pitchFamily="49" charset="-127"/>
                <a:ea typeface="D2Coding" panose="020B0609020101020101" pitchFamily="49" charset="-127"/>
              </a:rPr>
              <a:t>DOMContentLoaded</a:t>
            </a:r>
            <a:r>
              <a:rPr lang="en-US" altLang="ko-KR" sz="1600" b="0" i="0" u="none" strike="noStrike" baseline="0" dirty="0">
                <a:latin typeface="D2Coding" panose="020B0609020101020101" pitchFamily="49" charset="-127"/>
                <a:ea typeface="D2Coding" panose="020B0609020101020101" pitchFamily="49" charset="-127"/>
              </a:rPr>
              <a:t>", </a:t>
            </a:r>
            <a:r>
              <a:rPr lang="en-US" altLang="ko-KR" sz="1600" b="0" i="0" u="none" strike="noStrike" baseline="0" dirty="0" err="1">
                <a:latin typeface="D2Coding" panose="020B0609020101020101" pitchFamily="49" charset="-127"/>
                <a:ea typeface="D2Coding" panose="020B0609020101020101" pitchFamily="49" charset="-127"/>
              </a:rPr>
              <a:t>getLocal</a:t>
            </a:r>
            <a:r>
              <a:rPr lang="en-US" altLang="ko-KR" sz="1600" b="0" i="0" u="none" strike="noStrike" baseline="0" dirty="0"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 err="1">
                <a:latin typeface="D2Coding" panose="020B0609020101020101" pitchFamily="49" charset="-127"/>
                <a:ea typeface="D2Coding" panose="020B0609020101020101" pitchFamily="49" charset="-127"/>
              </a:rPr>
              <a:t>addButton.addEventListener</a:t>
            </a:r>
            <a:r>
              <a:rPr lang="en-US" altLang="ko-KR" sz="1600" b="0" i="0" u="none" strike="noStrike" baseline="0" dirty="0">
                <a:latin typeface="D2Coding" panose="020B0609020101020101" pitchFamily="49" charset="-127"/>
                <a:ea typeface="D2Coding" panose="020B0609020101020101" pitchFamily="49" charset="-127"/>
              </a:rPr>
              <a:t>('click', </a:t>
            </a:r>
            <a:r>
              <a:rPr lang="en-US" altLang="ko-KR" sz="1600" b="0" i="0" u="none" strike="noStrike" baseline="0" dirty="0" err="1">
                <a:latin typeface="D2Coding" panose="020B0609020101020101" pitchFamily="49" charset="-127"/>
                <a:ea typeface="D2Coding" panose="020B0609020101020101" pitchFamily="49" charset="-127"/>
              </a:rPr>
              <a:t>addTodo</a:t>
            </a:r>
            <a:r>
              <a:rPr lang="en-US" altLang="ko-KR" sz="1600" b="0" i="0" u="none" strike="noStrike" baseline="0" dirty="0"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dirty="0" err="1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todoList.addEventListener</a:t>
            </a:r>
            <a:r>
              <a:rPr lang="en-US" altLang="ko-KR" sz="16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('click', </a:t>
            </a:r>
            <a:r>
              <a:rPr lang="en-US" altLang="ko-KR" sz="1600" dirty="0" err="1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manageTodo</a:t>
            </a:r>
            <a:r>
              <a:rPr lang="en-US" altLang="ko-KR" sz="16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  <a:endParaRPr lang="ko-KR" altLang="en-US" sz="1600" dirty="0">
              <a:solidFill>
                <a:srgbClr val="C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21107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A1FC4C-042F-AED2-FC27-6E89A3613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885" y="320583"/>
            <a:ext cx="10593464" cy="842573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실습</a:t>
            </a:r>
            <a:r>
              <a:rPr lang="en-US" altLang="ko-KR" dirty="0"/>
              <a:t>] </a:t>
            </a:r>
            <a:r>
              <a:rPr lang="ko-KR" altLang="en-US" dirty="0"/>
              <a:t>웹 스토리지를 사용한 할 일 목록 만들기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72E8D8-8D23-8745-617C-63094ECB44AF}"/>
              </a:ext>
            </a:extLst>
          </p:cNvPr>
          <p:cNvSpPr txBox="1"/>
          <p:nvPr/>
        </p:nvSpPr>
        <p:spPr>
          <a:xfrm>
            <a:off x="832181" y="1306286"/>
            <a:ext cx="8050561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버튼 클릭했을 때의 동작 정의하기</a:t>
            </a:r>
            <a:endParaRPr lang="en-US" altLang="ko-KR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1A14A-4102-9207-6CC8-3D8F9DFBAAF5}"/>
              </a:ext>
            </a:extLst>
          </p:cNvPr>
          <p:cNvSpPr txBox="1"/>
          <p:nvPr/>
        </p:nvSpPr>
        <p:spPr>
          <a:xfrm>
            <a:off x="832180" y="1994305"/>
            <a:ext cx="9896779" cy="374570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function 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manageTodo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(e) { 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const 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whichButton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e.target.classList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[0]; </a:t>
            </a:r>
            <a:r>
              <a:rPr lang="en-US" altLang="ko-KR" sz="1600" b="0" i="0" u="none" strike="noStrike" baseline="0" dirty="0">
                <a:solidFill>
                  <a:srgbClr val="93969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R" altLang="en-US" sz="1400" b="0" i="0" u="none" strike="noStrike" baseline="0" dirty="0">
                <a:solidFill>
                  <a:srgbClr val="939698"/>
                </a:solidFill>
                <a:latin typeface="TDc_SSiGothic 120"/>
                <a:ea typeface="D2Coding" panose="020B0609020101020101" pitchFamily="49" charset="-127"/>
              </a:rPr>
              <a:t>클릭한 부분의 </a:t>
            </a:r>
            <a:r>
              <a:rPr lang="en-US" altLang="ko-KR" sz="1600" b="0" i="0" u="none" strike="noStrike" baseline="0" dirty="0">
                <a:solidFill>
                  <a:srgbClr val="93969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ko-KR" altLang="en-US" sz="1400" b="0" i="0" u="none" strike="noStrike" baseline="0" dirty="0">
                <a:solidFill>
                  <a:srgbClr val="939698"/>
                </a:solidFill>
                <a:latin typeface="TDc_SSiGothic 120"/>
                <a:ea typeface="D2Coding" panose="020B0609020101020101" pitchFamily="49" charset="-127"/>
              </a:rPr>
              <a:t>명 가져오기</a:t>
            </a:r>
            <a:r>
              <a:rPr lang="en-US" altLang="ko-KR" sz="1600" b="0" i="0" u="none" strike="noStrike" baseline="0" dirty="0">
                <a:solidFill>
                  <a:srgbClr val="93969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if(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whichButton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=== 'complete-button') { </a:t>
            </a:r>
            <a:r>
              <a:rPr lang="en-US" altLang="ko-KR" sz="1600" b="0" i="0" u="none" strike="noStrike" baseline="0" dirty="0">
                <a:solidFill>
                  <a:srgbClr val="93969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[</a:t>
            </a:r>
            <a:r>
              <a:rPr lang="ko-KR" altLang="en-US" sz="1400" b="0" i="0" u="none" strike="noStrike" baseline="0" dirty="0">
                <a:solidFill>
                  <a:srgbClr val="939698"/>
                </a:solidFill>
                <a:latin typeface="TDc_SSiGothic 120"/>
                <a:ea typeface="D2Coding" panose="020B0609020101020101" pitchFamily="49" charset="-127"/>
              </a:rPr>
              <a:t>완료</a:t>
            </a:r>
            <a:r>
              <a:rPr lang="en-US" altLang="ko-KR" sz="1600" b="0" i="0" u="none" strike="noStrike" baseline="0" dirty="0">
                <a:solidFill>
                  <a:srgbClr val="93969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 </a:t>
            </a:r>
            <a:r>
              <a:rPr lang="ko-KR" altLang="en-US" sz="1400" b="0" i="0" u="none" strike="noStrike" baseline="0" dirty="0">
                <a:solidFill>
                  <a:srgbClr val="939698"/>
                </a:solidFill>
                <a:latin typeface="TDc_SSiGothic 120"/>
                <a:ea typeface="D2Coding" panose="020B0609020101020101" pitchFamily="49" charset="-127"/>
              </a:rPr>
              <a:t>버튼이면 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const 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todo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e.target.parentElement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todo.children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[0].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classList.toggle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('completed'); </a:t>
            </a:r>
            <a:r>
              <a:rPr lang="en-US" altLang="ko-KR" sz="1600" b="0" i="0" u="none" strike="noStrike" baseline="0" dirty="0">
                <a:solidFill>
                  <a:srgbClr val="93969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R" altLang="en-US" sz="1400" b="0" i="0" u="none" strike="noStrike" baseline="0" dirty="0">
                <a:solidFill>
                  <a:srgbClr val="939698"/>
                </a:solidFill>
                <a:latin typeface="TDc_SSiGothic 120"/>
                <a:ea typeface="D2Coding" panose="020B0609020101020101" pitchFamily="49" charset="-127"/>
              </a:rPr>
              <a:t>내용 부분에 </a:t>
            </a:r>
            <a:r>
              <a:rPr lang="en-US" altLang="ko-KR" sz="1600" b="0" i="0" u="none" strike="noStrike" baseline="0" dirty="0">
                <a:solidFill>
                  <a:srgbClr val="93969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.completed </a:t>
            </a:r>
            <a:r>
              <a:rPr lang="ko-KR" altLang="en-US" sz="1400" b="0" i="0" u="none" strike="noStrike" baseline="0" dirty="0">
                <a:solidFill>
                  <a:srgbClr val="939698"/>
                </a:solidFill>
                <a:latin typeface="TDc_SSiGothic 120"/>
                <a:ea typeface="D2Coding" panose="020B0609020101020101" pitchFamily="49" charset="-127"/>
              </a:rPr>
              <a:t>클래스 </a:t>
            </a:r>
            <a:r>
              <a:rPr lang="ko-KR" altLang="en-US" sz="1400" b="0" i="0" u="none" strike="noStrike" baseline="0" dirty="0" err="1">
                <a:solidFill>
                  <a:srgbClr val="939698"/>
                </a:solidFill>
                <a:latin typeface="TDc_SSiGothic 120"/>
                <a:ea typeface="D2Coding" panose="020B0609020101020101" pitchFamily="49" charset="-127"/>
              </a:rPr>
              <a:t>토글</a:t>
            </a:r>
            <a:endParaRPr lang="en-US" altLang="ko-KR" sz="1600" b="0" i="0" u="none" strike="noStrike" baseline="0" dirty="0">
              <a:solidFill>
                <a:srgbClr val="939698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} else if(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whichButton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=== 'delete-button') { </a:t>
            </a:r>
            <a:r>
              <a:rPr lang="en-US" altLang="ko-KR" sz="1600" b="0" i="0" u="none" strike="noStrike" baseline="0" dirty="0">
                <a:solidFill>
                  <a:srgbClr val="93969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[</a:t>
            </a:r>
            <a:r>
              <a:rPr lang="ko-KR" altLang="en-US" sz="1400" b="0" i="0" u="none" strike="noStrike" baseline="0" dirty="0">
                <a:solidFill>
                  <a:srgbClr val="939698"/>
                </a:solidFill>
                <a:latin typeface="TDc_SSiGothic 120"/>
                <a:ea typeface="D2Coding" panose="020B0609020101020101" pitchFamily="49" charset="-127"/>
              </a:rPr>
              <a:t>삭제</a:t>
            </a:r>
            <a:r>
              <a:rPr lang="en-US" altLang="ko-KR" sz="1600" b="0" i="0" u="none" strike="noStrike" baseline="0" dirty="0">
                <a:solidFill>
                  <a:srgbClr val="93969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 </a:t>
            </a:r>
            <a:r>
              <a:rPr lang="ko-KR" altLang="en-US" sz="1400" b="0" i="0" u="none" strike="noStrike" baseline="0" dirty="0">
                <a:solidFill>
                  <a:srgbClr val="939698"/>
                </a:solidFill>
                <a:latin typeface="TDc_SSiGothic 120"/>
                <a:ea typeface="D2Coding" panose="020B0609020101020101" pitchFamily="49" charset="-127"/>
              </a:rPr>
              <a:t>버튼이면 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const 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todo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e.target.parentElement</a:t>
            </a:r>
            <a:r>
              <a:rPr lang="en-US" altLang="ko-KR" sz="1600" b="0" i="0" u="none" strike="noStrike" baseline="0" dirty="0">
                <a:solidFill>
                  <a:srgbClr val="93969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// [</a:t>
            </a:r>
            <a:r>
              <a:rPr lang="ko-KR" altLang="en-US" sz="1400" b="0" i="0" u="none" strike="noStrike" baseline="0" dirty="0">
                <a:solidFill>
                  <a:srgbClr val="939698"/>
                </a:solidFill>
                <a:latin typeface="TDc_SSiGothic 120"/>
                <a:ea typeface="D2Coding" panose="020B0609020101020101" pitchFamily="49" charset="-127"/>
              </a:rPr>
              <a:t>삭제</a:t>
            </a:r>
            <a:r>
              <a:rPr lang="en-US" altLang="ko-KR" sz="1600" b="0" i="0" u="none" strike="noStrike" baseline="0" dirty="0">
                <a:solidFill>
                  <a:srgbClr val="93969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 </a:t>
            </a:r>
            <a:r>
              <a:rPr lang="ko-KR" altLang="en-US" sz="1400" b="0" i="0" u="none" strike="noStrike" baseline="0" dirty="0">
                <a:solidFill>
                  <a:srgbClr val="939698"/>
                </a:solidFill>
                <a:latin typeface="TDc_SSiGothic 120"/>
                <a:ea typeface="D2Coding" panose="020B0609020101020101" pitchFamily="49" charset="-127"/>
              </a:rPr>
              <a:t>버튼의 부모 요소를 </a:t>
            </a:r>
            <a:r>
              <a:rPr lang="en-US" altLang="ko-KR" sz="1600" b="0" i="0" u="none" strike="noStrike" baseline="0" dirty="0" err="1">
                <a:solidFill>
                  <a:srgbClr val="93969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todo</a:t>
            </a:r>
            <a:r>
              <a:rPr lang="ko-KR" altLang="en-US" sz="1400" b="0" i="0" u="none" strike="noStrike" baseline="0" dirty="0">
                <a:solidFill>
                  <a:srgbClr val="939698"/>
                </a:solidFill>
                <a:latin typeface="TDc_SSiGothic 120"/>
                <a:ea typeface="D2Coding" panose="020B0609020101020101" pitchFamily="49" charset="-127"/>
              </a:rPr>
              <a:t>에 할당</a:t>
            </a:r>
            <a:r>
              <a:rPr lang="en-US" altLang="ko-KR" sz="1600" b="0" i="0" u="none" strike="noStrike" baseline="0" dirty="0">
                <a:solidFill>
                  <a:srgbClr val="93969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removeLocal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todo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); </a:t>
            </a:r>
            <a:r>
              <a:rPr lang="en-US" altLang="ko-KR" sz="1600" b="0" i="0" u="none" strike="noStrike" baseline="0" dirty="0">
                <a:solidFill>
                  <a:srgbClr val="93969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[</a:t>
            </a:r>
            <a:r>
              <a:rPr lang="ko-KR" altLang="en-US" sz="1400" b="0" i="0" u="none" strike="noStrike" baseline="0" dirty="0">
                <a:solidFill>
                  <a:srgbClr val="939698"/>
                </a:solidFill>
                <a:latin typeface="TDc_SSiGothic 120"/>
                <a:ea typeface="D2Coding" panose="020B0609020101020101" pitchFamily="49" charset="-127"/>
              </a:rPr>
              <a:t>삭제</a:t>
            </a:r>
            <a:r>
              <a:rPr lang="en-US" altLang="ko-KR" sz="1600" b="0" i="0" u="none" strike="noStrike" baseline="0" dirty="0">
                <a:solidFill>
                  <a:srgbClr val="93969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 </a:t>
            </a:r>
            <a:r>
              <a:rPr lang="ko-KR" altLang="en-US" sz="1400" b="0" i="0" u="none" strike="noStrike" baseline="0" dirty="0">
                <a:solidFill>
                  <a:srgbClr val="939698"/>
                </a:solidFill>
                <a:latin typeface="TDc_SSiGothic 120"/>
                <a:ea typeface="D2Coding" panose="020B0609020101020101" pitchFamily="49" charset="-127"/>
              </a:rPr>
              <a:t>버튼의 부모 요소 삭제다</a:t>
            </a:r>
            <a:r>
              <a:rPr lang="en-US" altLang="ko-KR" sz="1600" b="0" i="0" u="none" strike="noStrike" baseline="0" dirty="0">
                <a:solidFill>
                  <a:srgbClr val="93969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 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3630731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A1FC4C-042F-AED2-FC27-6E89A3613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885" y="320583"/>
            <a:ext cx="10593464" cy="842573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실습</a:t>
            </a:r>
            <a:r>
              <a:rPr lang="en-US" altLang="ko-KR" dirty="0"/>
              <a:t>] </a:t>
            </a:r>
            <a:r>
              <a:rPr lang="ko-KR" altLang="en-US" dirty="0"/>
              <a:t>웹 스토리지를 사용한 할 일 목록 만들기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72E8D8-8D23-8745-617C-63094ECB44AF}"/>
              </a:ext>
            </a:extLst>
          </p:cNvPr>
          <p:cNvSpPr txBox="1"/>
          <p:nvPr/>
        </p:nvSpPr>
        <p:spPr>
          <a:xfrm>
            <a:off x="832181" y="1306286"/>
            <a:ext cx="8050561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버튼 클릭했을 때의 동작 정의하기</a:t>
            </a:r>
            <a:endParaRPr lang="en-US" altLang="ko-KR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1A14A-4102-9207-6CC8-3D8F9DFBAAF5}"/>
              </a:ext>
            </a:extLst>
          </p:cNvPr>
          <p:cNvSpPr txBox="1"/>
          <p:nvPr/>
        </p:nvSpPr>
        <p:spPr>
          <a:xfrm>
            <a:off x="832180" y="1994305"/>
            <a:ext cx="9896779" cy="411478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latin typeface="D2Coding" panose="020B0609020101020101" pitchFamily="49" charset="-127"/>
                <a:ea typeface="D2Coding" panose="020B0609020101020101" pitchFamily="49" charset="-127"/>
              </a:rPr>
              <a:t>function </a:t>
            </a:r>
            <a:r>
              <a:rPr lang="en-US" altLang="ko-KR" sz="1600" b="0" i="0" u="none" strike="noStrike" baseline="0" dirty="0" err="1">
                <a:latin typeface="D2Coding" panose="020B0609020101020101" pitchFamily="49" charset="-127"/>
                <a:ea typeface="D2Coding" panose="020B0609020101020101" pitchFamily="49" charset="-127"/>
              </a:rPr>
              <a:t>removeLocal</a:t>
            </a:r>
            <a:r>
              <a:rPr lang="en-US" altLang="ko-KR" sz="1600" b="0" i="0" u="none" strike="noStrike" baseline="0" dirty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600" b="0" i="0" u="none" strike="noStrike" baseline="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todo</a:t>
            </a:r>
            <a:r>
              <a:rPr lang="en-US" altLang="ko-KR" sz="1600" b="0" i="0" u="none" strike="noStrike" baseline="0" dirty="0">
                <a:latin typeface="D2Coding" panose="020B0609020101020101" pitchFamily="49" charset="-127"/>
                <a:ea typeface="D2Coding" panose="020B0609020101020101" pitchFamily="49" charset="-127"/>
              </a:rPr>
              <a:t>) { 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latin typeface="D2Coding" panose="020B0609020101020101" pitchFamily="49" charset="-127"/>
                <a:ea typeface="D2Coding" panose="020B0609020101020101" pitchFamily="49" charset="-127"/>
              </a:rPr>
              <a:t>  let </a:t>
            </a:r>
            <a:r>
              <a:rPr lang="en-US" altLang="ko-KR" sz="1600" b="0" i="0" u="none" strike="noStrike" baseline="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todos</a:t>
            </a:r>
            <a:r>
              <a:rPr lang="en-US" altLang="ko-KR" sz="1600" b="0" i="0" u="none" strike="noStrike" baseline="0" dirty="0"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latin typeface="D2Coding" panose="020B0609020101020101" pitchFamily="49" charset="-127"/>
                <a:ea typeface="D2Coding" panose="020B0609020101020101" pitchFamily="49" charset="-127"/>
              </a:rPr>
              <a:t>  if (</a:t>
            </a:r>
            <a:r>
              <a:rPr lang="en-US" altLang="ko-KR" sz="1600" b="0" i="0" u="none" strike="noStrike" baseline="0" dirty="0" err="1">
                <a:latin typeface="D2Coding" panose="020B0609020101020101" pitchFamily="49" charset="-127"/>
                <a:ea typeface="D2Coding" panose="020B0609020101020101" pitchFamily="49" charset="-127"/>
              </a:rPr>
              <a:t>localStorage.getItem</a:t>
            </a:r>
            <a:r>
              <a:rPr lang="en-US" altLang="ko-KR" sz="1600" b="0" i="0" u="none" strike="noStrike" baseline="0" dirty="0">
                <a:latin typeface="D2Coding" panose="020B0609020101020101" pitchFamily="49" charset="-127"/>
                <a:ea typeface="D2Coding" panose="020B0609020101020101" pitchFamily="49" charset="-127"/>
              </a:rPr>
              <a:t>('</a:t>
            </a:r>
            <a:r>
              <a:rPr lang="en-US" altLang="ko-KR" sz="1600" b="0" i="0" u="none" strike="noStrike" baseline="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todos</a:t>
            </a:r>
            <a:r>
              <a:rPr lang="en-US" altLang="ko-KR" sz="1600" b="0" i="0" u="none" strike="noStrike" baseline="0" dirty="0">
                <a:latin typeface="D2Coding" panose="020B0609020101020101" pitchFamily="49" charset="-127"/>
                <a:ea typeface="D2Coding" panose="020B0609020101020101" pitchFamily="49" charset="-127"/>
              </a:rPr>
              <a:t>') === null) { 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600" b="0" i="0" u="none" strike="noStrike" baseline="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todos</a:t>
            </a:r>
            <a:r>
              <a:rPr lang="en-US" altLang="ko-KR" sz="1600" b="0" i="0" u="none" strike="noStrike" baseline="0" dirty="0">
                <a:latin typeface="D2Coding" panose="020B0609020101020101" pitchFamily="49" charset="-127"/>
                <a:ea typeface="D2Coding" panose="020B0609020101020101" pitchFamily="49" charset="-127"/>
              </a:rPr>
              <a:t> = []; 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latin typeface="D2Coding" panose="020B0609020101020101" pitchFamily="49" charset="-127"/>
                <a:ea typeface="D2Coding" panose="020B0609020101020101" pitchFamily="49" charset="-127"/>
              </a:rPr>
              <a:t>  } else { 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600" b="0" i="0" u="none" strike="noStrike" baseline="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todos</a:t>
            </a:r>
            <a:r>
              <a:rPr lang="en-US" altLang="ko-KR" sz="1600" b="0" i="0" u="none" strike="noStrike" baseline="0" dirty="0"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600" b="0" i="0" u="none" strike="noStrike" baseline="0" dirty="0" err="1">
                <a:latin typeface="D2Coding" panose="020B0609020101020101" pitchFamily="49" charset="-127"/>
                <a:ea typeface="D2Coding" panose="020B0609020101020101" pitchFamily="49" charset="-127"/>
              </a:rPr>
              <a:t>JSON.parse</a:t>
            </a:r>
            <a:r>
              <a:rPr lang="en-US" altLang="ko-KR" sz="1600" b="0" i="0" u="none" strike="noStrike" baseline="0" dirty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600" b="0" i="0" u="none" strike="noStrike" baseline="0" dirty="0" err="1">
                <a:latin typeface="D2Coding" panose="020B0609020101020101" pitchFamily="49" charset="-127"/>
                <a:ea typeface="D2Coding" panose="020B0609020101020101" pitchFamily="49" charset="-127"/>
              </a:rPr>
              <a:t>localStorage.getItem</a:t>
            </a:r>
            <a:r>
              <a:rPr lang="en-US" altLang="ko-KR" sz="1600" b="0" i="0" u="none" strike="noStrike" baseline="0" dirty="0">
                <a:latin typeface="D2Coding" panose="020B0609020101020101" pitchFamily="49" charset="-127"/>
                <a:ea typeface="D2Coding" panose="020B0609020101020101" pitchFamily="49" charset="-127"/>
              </a:rPr>
              <a:t>('</a:t>
            </a:r>
            <a:r>
              <a:rPr lang="en-US" altLang="ko-KR" sz="1600" b="0" i="0" u="none" strike="noStrike" baseline="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todos</a:t>
            </a:r>
            <a:r>
              <a:rPr lang="en-US" altLang="ko-KR" sz="1600" b="0" i="0" u="none" strike="noStrike" baseline="0" dirty="0">
                <a:latin typeface="D2Coding" panose="020B0609020101020101" pitchFamily="49" charset="-127"/>
                <a:ea typeface="D2Coding" panose="020B0609020101020101" pitchFamily="49" charset="-127"/>
              </a:rPr>
              <a:t>')); 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latin typeface="D2Coding" panose="020B0609020101020101" pitchFamily="49" charset="-127"/>
                <a:ea typeface="D2Coding" panose="020B0609020101020101" pitchFamily="49" charset="-127"/>
              </a:rPr>
              <a:t>  } 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latin typeface="D2Coding" panose="020B0609020101020101" pitchFamily="49" charset="-127"/>
                <a:ea typeface="D2Coding" panose="020B0609020101020101" pitchFamily="49" charset="-127"/>
              </a:rPr>
              <a:t>  const index = </a:t>
            </a:r>
            <a:r>
              <a:rPr lang="en-US" altLang="ko-KR" sz="1600" b="0" i="0" u="none" strike="noStrike" baseline="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todos.indexOf</a:t>
            </a:r>
            <a:r>
              <a:rPr lang="en-US" altLang="ko-KR" sz="1600" b="0" i="0" u="none" strike="noStrike" baseline="0" dirty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600" b="0" i="0" u="sng" strike="noStrike" baseline="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todo.children</a:t>
            </a:r>
            <a:r>
              <a:rPr lang="en-US" altLang="ko-KR" sz="1600" b="0" i="0" u="sng" strike="noStrike" baseline="0" dirty="0">
                <a:latin typeface="D2Coding" panose="020B0609020101020101" pitchFamily="49" charset="-127"/>
                <a:ea typeface="D2Coding" panose="020B0609020101020101" pitchFamily="49" charset="-127"/>
              </a:rPr>
              <a:t>[0].</a:t>
            </a:r>
            <a:r>
              <a:rPr lang="en-US" altLang="ko-KR" sz="1600" b="0" i="0" u="sng" strike="noStrike" baseline="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innerText</a:t>
            </a:r>
            <a:r>
              <a:rPr lang="en-US" altLang="ko-KR" sz="1600" b="0" i="0" u="none" strike="noStrike" baseline="0" dirty="0">
                <a:latin typeface="D2Coding" panose="020B0609020101020101" pitchFamily="49" charset="-127"/>
                <a:ea typeface="D2Coding" panose="020B0609020101020101" pitchFamily="49" charset="-127"/>
              </a:rPr>
              <a:t>); </a:t>
            </a:r>
            <a:r>
              <a:rPr lang="en-US" altLang="ko-KR" sz="1400" b="0" i="0" u="none" strike="noStrike" baseline="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R" altLang="en-US" sz="1400" b="0" i="0" u="none" strike="noStrike" baseline="0" dirty="0">
                <a:solidFill>
                  <a:schemeClr val="bg1">
                    <a:lumMod val="50000"/>
                  </a:schemeClr>
                </a:solidFill>
                <a:latin typeface="TDc_SSiGothic 120"/>
                <a:ea typeface="D2Coding" panose="020B0609020101020101" pitchFamily="49" charset="-127"/>
              </a:rPr>
              <a:t>삭제할 할 일의 인덱스 </a:t>
            </a:r>
            <a:endParaRPr lang="ko-KR" altLang="en-US" sz="1600" b="0" i="0" u="none" strike="noStrike" baseline="0" dirty="0">
              <a:solidFill>
                <a:schemeClr val="bg1">
                  <a:lumMod val="50000"/>
                </a:schemeClr>
              </a:solidFill>
              <a:latin typeface="TDc_SSiGothic 120"/>
              <a:ea typeface="D2Coding" panose="020B0609020101020101" pitchFamily="49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600" b="0" i="0" u="none" strike="noStrike" baseline="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todos.splice</a:t>
            </a:r>
            <a:r>
              <a:rPr lang="en-US" altLang="ko-KR" sz="1600" b="0" i="0" u="none" strike="noStrike" baseline="0" dirty="0">
                <a:latin typeface="D2Coding" panose="020B0609020101020101" pitchFamily="49" charset="-127"/>
                <a:ea typeface="D2Coding" panose="020B0609020101020101" pitchFamily="49" charset="-127"/>
              </a:rPr>
              <a:t>(index, 1); </a:t>
            </a:r>
            <a:r>
              <a:rPr lang="en-US" altLang="ko-KR" sz="1400" b="0" i="0" u="none" strike="noStrike" baseline="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index </a:t>
            </a:r>
            <a:r>
              <a:rPr lang="ko-KR" altLang="en-US" sz="1400" b="0" i="0" u="none" strike="noStrike" baseline="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번째 요소 삭제</a:t>
            </a:r>
            <a:endParaRPr lang="en-US" altLang="ko-KR" sz="1600" b="0" i="0" u="none" strike="noStrike" baseline="0" dirty="0">
              <a:solidFill>
                <a:schemeClr val="bg1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600" b="0" i="0" u="none" strike="noStrike" baseline="0" dirty="0" err="1">
                <a:latin typeface="D2Coding" panose="020B0609020101020101" pitchFamily="49" charset="-127"/>
                <a:ea typeface="D2Coding" panose="020B0609020101020101" pitchFamily="49" charset="-127"/>
              </a:rPr>
              <a:t>localStorage.setItem</a:t>
            </a:r>
            <a:r>
              <a:rPr lang="en-US" altLang="ko-KR" sz="1600" b="0" i="0" u="none" strike="noStrike" baseline="0" dirty="0">
                <a:latin typeface="D2Coding" panose="020B0609020101020101" pitchFamily="49" charset="-127"/>
                <a:ea typeface="D2Coding" panose="020B0609020101020101" pitchFamily="49" charset="-127"/>
              </a:rPr>
              <a:t>('</a:t>
            </a:r>
            <a:r>
              <a:rPr lang="en-US" altLang="ko-KR" sz="1600" b="0" i="0" u="none" strike="noStrike" baseline="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todos</a:t>
            </a:r>
            <a:r>
              <a:rPr lang="en-US" altLang="ko-KR" sz="1600" b="0" i="0" u="none" strike="noStrike" baseline="0" dirty="0">
                <a:latin typeface="D2Coding" panose="020B0609020101020101" pitchFamily="49" charset="-127"/>
                <a:ea typeface="D2Coding" panose="020B0609020101020101" pitchFamily="49" charset="-127"/>
              </a:rPr>
              <a:t>', </a:t>
            </a:r>
            <a:r>
              <a:rPr lang="en-US" altLang="ko-KR" sz="1600" b="0" i="0" u="none" strike="noStrike" baseline="0" dirty="0" err="1">
                <a:latin typeface="D2Coding" panose="020B0609020101020101" pitchFamily="49" charset="-127"/>
                <a:ea typeface="D2Coding" panose="020B0609020101020101" pitchFamily="49" charset="-127"/>
              </a:rPr>
              <a:t>JSON.stringify</a:t>
            </a:r>
            <a:r>
              <a:rPr lang="en-US" altLang="ko-KR" sz="1600" b="0" i="0" u="none" strike="noStrike" baseline="0" dirty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600" b="0" i="0" u="none" strike="noStrike" baseline="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todos</a:t>
            </a:r>
            <a:r>
              <a:rPr lang="en-US" altLang="ko-KR" sz="1600" b="0" i="0" u="none" strike="noStrike" baseline="0" dirty="0">
                <a:latin typeface="D2Coding" panose="020B0609020101020101" pitchFamily="49" charset="-127"/>
                <a:ea typeface="D2Coding" panose="020B0609020101020101" pitchFamily="49" charset="-127"/>
              </a:rPr>
              <a:t>));   </a:t>
            </a:r>
            <a:r>
              <a:rPr lang="en-US" altLang="ko-KR" sz="1400" b="0" i="0" u="none" strike="noStrike" baseline="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R" altLang="en-US" sz="1400" b="0" i="0" u="none" strike="noStrike" baseline="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변경된 </a:t>
            </a:r>
            <a:r>
              <a:rPr lang="en-US" altLang="ko-KR" sz="1400" b="0" i="0" u="none" strike="noStrike" baseline="0" dirty="0" err="1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todos</a:t>
            </a:r>
            <a:r>
              <a:rPr lang="ko-KR" altLang="en-US" sz="1400" b="0" i="0" u="none" strike="noStrike" baseline="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저장</a:t>
            </a:r>
            <a:endParaRPr lang="en-US" altLang="ko-KR" sz="1600" b="0" i="0" u="none" strike="noStrike" baseline="0" dirty="0">
              <a:solidFill>
                <a:schemeClr val="bg1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dirty="0">
                <a:latin typeface="TDc_SSiGothic 120"/>
                <a:ea typeface="D2Coding" panose="020B0609020101020101" pitchFamily="49" charset="-127"/>
              </a:rPr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880235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A1FC4C-042F-AED2-FC27-6E89A3613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885" y="320583"/>
            <a:ext cx="10593464" cy="842573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실습</a:t>
            </a:r>
            <a:r>
              <a:rPr lang="en-US" altLang="ko-KR" dirty="0"/>
              <a:t>] </a:t>
            </a:r>
            <a:r>
              <a:rPr lang="ko-KR" altLang="en-US" dirty="0"/>
              <a:t>웹 스토리지를 사용한 할 일 목록 만들기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72E8D8-8D23-8745-617C-63094ECB44AF}"/>
              </a:ext>
            </a:extLst>
          </p:cNvPr>
          <p:cNvSpPr txBox="1"/>
          <p:nvPr/>
        </p:nvSpPr>
        <p:spPr>
          <a:xfrm>
            <a:off x="832181" y="1306286"/>
            <a:ext cx="9591979" cy="421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0" i="0" u="none" strike="noStrike" baseline="0" dirty="0">
                <a:solidFill>
                  <a:srgbClr val="211D1E"/>
                </a:solidFill>
                <a:latin typeface="TDc_SSiMyungJo 120"/>
              </a:rPr>
              <a:t>로컬 스토리지에서 해당 내용이 삭제되면서 화면에서도 </a:t>
            </a:r>
            <a:r>
              <a:rPr lang="ko-KR" altLang="en-US" sz="1600" b="0" i="0" u="none" strike="noStrike" baseline="0">
                <a:solidFill>
                  <a:srgbClr val="211D1E"/>
                </a:solidFill>
                <a:latin typeface="TDc_SSiMyungJo 120"/>
              </a:rPr>
              <a:t>사라져야 한다</a:t>
            </a:r>
            <a:endParaRPr lang="en-US" altLang="ko-KR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1A14A-4102-9207-6CC8-3D8F9DFBAAF5}"/>
              </a:ext>
            </a:extLst>
          </p:cNvPr>
          <p:cNvSpPr txBox="1"/>
          <p:nvPr/>
        </p:nvSpPr>
        <p:spPr>
          <a:xfrm>
            <a:off x="832180" y="1994305"/>
            <a:ext cx="9896779" cy="411503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function 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manageTodo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(e) { 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const 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whichButton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e.target.classList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[0]; </a:t>
            </a:r>
            <a:r>
              <a:rPr lang="en-US" altLang="ko-KR" sz="1600" b="0" i="0" u="none" strike="noStrike" baseline="0" dirty="0">
                <a:solidFill>
                  <a:srgbClr val="93969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R" altLang="en-US" sz="1400" b="0" i="0" u="none" strike="noStrike" baseline="0" dirty="0">
                <a:solidFill>
                  <a:srgbClr val="939698"/>
                </a:solidFill>
                <a:latin typeface="TDc_SSiGothic 120"/>
                <a:ea typeface="D2Coding" panose="020B0609020101020101" pitchFamily="49" charset="-127"/>
              </a:rPr>
              <a:t>클릭한 부분의 </a:t>
            </a:r>
            <a:r>
              <a:rPr lang="en-US" altLang="ko-KR" sz="1600" b="0" i="0" u="none" strike="noStrike" baseline="0" dirty="0">
                <a:solidFill>
                  <a:srgbClr val="93969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ko-KR" altLang="en-US" sz="1400" b="0" i="0" u="none" strike="noStrike" baseline="0" dirty="0">
                <a:solidFill>
                  <a:srgbClr val="939698"/>
                </a:solidFill>
                <a:latin typeface="TDc_SSiGothic 120"/>
                <a:ea typeface="D2Coding" panose="020B0609020101020101" pitchFamily="49" charset="-127"/>
              </a:rPr>
              <a:t>명 가져오기</a:t>
            </a:r>
            <a:r>
              <a:rPr lang="en-US" altLang="ko-KR" sz="1600" b="0" i="0" u="none" strike="noStrike" baseline="0" dirty="0">
                <a:solidFill>
                  <a:srgbClr val="93969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if(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whichButton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=== 'complete-button') { </a:t>
            </a:r>
            <a:r>
              <a:rPr lang="en-US" altLang="ko-KR" sz="1600" b="0" i="0" u="none" strike="noStrike" baseline="0" dirty="0">
                <a:solidFill>
                  <a:srgbClr val="93969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[</a:t>
            </a:r>
            <a:r>
              <a:rPr lang="ko-KR" altLang="en-US" sz="1400" b="0" i="0" u="none" strike="noStrike" baseline="0" dirty="0">
                <a:solidFill>
                  <a:srgbClr val="939698"/>
                </a:solidFill>
                <a:latin typeface="TDc_SSiGothic 120"/>
                <a:ea typeface="D2Coding" panose="020B0609020101020101" pitchFamily="49" charset="-127"/>
              </a:rPr>
              <a:t>완료</a:t>
            </a:r>
            <a:r>
              <a:rPr lang="en-US" altLang="ko-KR" sz="1600" b="0" i="0" u="none" strike="noStrike" baseline="0" dirty="0">
                <a:solidFill>
                  <a:srgbClr val="93969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 </a:t>
            </a:r>
            <a:r>
              <a:rPr lang="ko-KR" altLang="en-US" sz="1400" b="0" i="0" u="none" strike="noStrike" baseline="0" dirty="0">
                <a:solidFill>
                  <a:srgbClr val="939698"/>
                </a:solidFill>
                <a:latin typeface="TDc_SSiGothic 120"/>
                <a:ea typeface="D2Coding" panose="020B0609020101020101" pitchFamily="49" charset="-127"/>
              </a:rPr>
              <a:t>버튼이면 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const 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todo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e.target.parentElement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todo.children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[0].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classList.toggle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('completed'); </a:t>
            </a:r>
            <a:r>
              <a:rPr lang="en-US" altLang="ko-KR" sz="1600" b="0" i="0" u="none" strike="noStrike" baseline="0" dirty="0">
                <a:solidFill>
                  <a:srgbClr val="93969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R" altLang="en-US" sz="1400" b="0" i="0" u="none" strike="noStrike" baseline="0" dirty="0">
                <a:solidFill>
                  <a:srgbClr val="939698"/>
                </a:solidFill>
                <a:latin typeface="TDc_SSiGothic 120"/>
                <a:ea typeface="D2Coding" panose="020B0609020101020101" pitchFamily="49" charset="-127"/>
              </a:rPr>
              <a:t>내용 부분에 </a:t>
            </a:r>
            <a:r>
              <a:rPr lang="en-US" altLang="ko-KR" sz="1600" b="0" i="0" u="none" strike="noStrike" baseline="0" dirty="0">
                <a:solidFill>
                  <a:srgbClr val="93969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.completed </a:t>
            </a:r>
            <a:r>
              <a:rPr lang="ko-KR" altLang="en-US" sz="1400" b="0" i="0" u="none" strike="noStrike" baseline="0" dirty="0">
                <a:solidFill>
                  <a:srgbClr val="939698"/>
                </a:solidFill>
                <a:latin typeface="TDc_SSiGothic 120"/>
                <a:ea typeface="D2Coding" panose="020B0609020101020101" pitchFamily="49" charset="-127"/>
              </a:rPr>
              <a:t>클래스 </a:t>
            </a:r>
            <a:r>
              <a:rPr lang="ko-KR" altLang="en-US" sz="1400" b="0" i="0" u="none" strike="noStrike" baseline="0" dirty="0" err="1">
                <a:solidFill>
                  <a:srgbClr val="939698"/>
                </a:solidFill>
                <a:latin typeface="TDc_SSiGothic 120"/>
                <a:ea typeface="D2Coding" panose="020B0609020101020101" pitchFamily="49" charset="-127"/>
              </a:rPr>
              <a:t>토글</a:t>
            </a:r>
            <a:endParaRPr lang="en-US" altLang="ko-KR" sz="1600" b="0" i="0" u="none" strike="noStrike" baseline="0" dirty="0">
              <a:solidFill>
                <a:srgbClr val="939698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} else if(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whichButton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=== 'delete-button') { </a:t>
            </a:r>
            <a:r>
              <a:rPr lang="en-US" altLang="ko-KR" sz="1600" b="0" i="0" u="none" strike="noStrike" baseline="0" dirty="0">
                <a:solidFill>
                  <a:srgbClr val="93969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[</a:t>
            </a:r>
            <a:r>
              <a:rPr lang="ko-KR" altLang="en-US" sz="1400" b="0" i="0" u="none" strike="noStrike" baseline="0" dirty="0">
                <a:solidFill>
                  <a:srgbClr val="939698"/>
                </a:solidFill>
                <a:latin typeface="TDc_SSiGothic 120"/>
                <a:ea typeface="D2Coding" panose="020B0609020101020101" pitchFamily="49" charset="-127"/>
              </a:rPr>
              <a:t>삭제</a:t>
            </a:r>
            <a:r>
              <a:rPr lang="en-US" altLang="ko-KR" sz="1600" b="0" i="0" u="none" strike="noStrike" baseline="0" dirty="0">
                <a:solidFill>
                  <a:srgbClr val="93969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 </a:t>
            </a:r>
            <a:r>
              <a:rPr lang="ko-KR" altLang="en-US" sz="1400" b="0" i="0" u="none" strike="noStrike" baseline="0" dirty="0">
                <a:solidFill>
                  <a:srgbClr val="939698"/>
                </a:solidFill>
                <a:latin typeface="TDc_SSiGothic 120"/>
                <a:ea typeface="D2Coding" panose="020B0609020101020101" pitchFamily="49" charset="-127"/>
              </a:rPr>
              <a:t>버튼이면 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const 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todo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e.target.parentElement</a:t>
            </a:r>
            <a:r>
              <a:rPr lang="en-US" altLang="ko-KR" sz="1600" b="0" i="0" u="none" strike="noStrike" baseline="0" dirty="0">
                <a:solidFill>
                  <a:srgbClr val="93969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// [</a:t>
            </a:r>
            <a:r>
              <a:rPr lang="ko-KR" altLang="en-US" sz="1400" b="0" i="0" u="none" strike="noStrike" baseline="0" dirty="0">
                <a:solidFill>
                  <a:srgbClr val="939698"/>
                </a:solidFill>
                <a:latin typeface="TDc_SSiGothic 120"/>
                <a:ea typeface="D2Coding" panose="020B0609020101020101" pitchFamily="49" charset="-127"/>
              </a:rPr>
              <a:t>삭제</a:t>
            </a:r>
            <a:r>
              <a:rPr lang="en-US" altLang="ko-KR" sz="1600" b="0" i="0" u="none" strike="noStrike" baseline="0" dirty="0">
                <a:solidFill>
                  <a:srgbClr val="93969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 </a:t>
            </a:r>
            <a:r>
              <a:rPr lang="ko-KR" altLang="en-US" sz="1400" b="0" i="0" u="none" strike="noStrike" baseline="0" dirty="0">
                <a:solidFill>
                  <a:srgbClr val="939698"/>
                </a:solidFill>
                <a:latin typeface="TDc_SSiGothic 120"/>
                <a:ea typeface="D2Coding" panose="020B0609020101020101" pitchFamily="49" charset="-127"/>
              </a:rPr>
              <a:t>버튼의 부모 요소를 </a:t>
            </a:r>
            <a:r>
              <a:rPr lang="en-US" altLang="ko-KR" sz="1600" b="0" i="0" u="none" strike="noStrike" baseline="0" dirty="0" err="1">
                <a:solidFill>
                  <a:srgbClr val="93969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todo</a:t>
            </a:r>
            <a:r>
              <a:rPr lang="ko-KR" altLang="en-US" sz="1400" b="0" i="0" u="none" strike="noStrike" baseline="0" dirty="0">
                <a:solidFill>
                  <a:srgbClr val="939698"/>
                </a:solidFill>
                <a:latin typeface="TDc_SSiGothic 120"/>
                <a:ea typeface="D2Coding" panose="020B0609020101020101" pitchFamily="49" charset="-127"/>
              </a:rPr>
              <a:t>에 할당</a:t>
            </a:r>
            <a:r>
              <a:rPr lang="en-US" altLang="ko-KR" sz="1600" b="0" i="0" u="none" strike="noStrike" baseline="0" dirty="0">
                <a:solidFill>
                  <a:srgbClr val="93969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removeLocal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todo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); </a:t>
            </a:r>
            <a:r>
              <a:rPr lang="en-US" altLang="ko-KR" sz="1600" b="0" i="0" u="none" strike="noStrike" baseline="0" dirty="0">
                <a:solidFill>
                  <a:srgbClr val="93969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[</a:t>
            </a:r>
            <a:r>
              <a:rPr lang="ko-KR" altLang="en-US" sz="1400" b="0" i="0" u="none" strike="noStrike" baseline="0" dirty="0">
                <a:solidFill>
                  <a:srgbClr val="939698"/>
                </a:solidFill>
                <a:latin typeface="TDc_SSiGothic 120"/>
                <a:ea typeface="D2Coding" panose="020B0609020101020101" pitchFamily="49" charset="-127"/>
              </a:rPr>
              <a:t>삭제</a:t>
            </a:r>
            <a:r>
              <a:rPr lang="en-US" altLang="ko-KR" sz="1600" b="0" i="0" u="none" strike="noStrike" baseline="0" dirty="0">
                <a:solidFill>
                  <a:srgbClr val="93969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 </a:t>
            </a:r>
            <a:r>
              <a:rPr lang="ko-KR" altLang="en-US" sz="1400" b="0" i="0" u="none" strike="noStrike" baseline="0" dirty="0">
                <a:solidFill>
                  <a:srgbClr val="939698"/>
                </a:solidFill>
                <a:latin typeface="TDc_SSiGothic 120"/>
                <a:ea typeface="D2Coding" panose="020B0609020101020101" pitchFamily="49" charset="-127"/>
              </a:rPr>
              <a:t>버튼의 부모 요소 삭제다</a:t>
            </a:r>
            <a:r>
              <a:rPr lang="en-US" altLang="ko-KR" sz="1600" b="0" i="0" u="none" strike="noStrike" baseline="0" dirty="0">
                <a:solidFill>
                  <a:srgbClr val="93969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 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600" b="0" i="0" u="none" strike="noStrike" baseline="0" dirty="0" err="1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todo.remove</a:t>
            </a:r>
            <a:r>
              <a:rPr lang="en-US" altLang="ko-KR" sz="1600" b="0" i="0" u="none" strike="noStrike" baseline="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747947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BD8FE795-8855-74F8-CBBF-5C7F663AC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쿠키 </a:t>
            </a:r>
            <a:r>
              <a:rPr lang="en-US" altLang="ko-KR" dirty="0"/>
              <a:t>vs </a:t>
            </a:r>
            <a:r>
              <a:rPr lang="ko-KR" altLang="en-US" dirty="0"/>
              <a:t>웹 스토리지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BC96C2-4689-0FC7-49E1-267FC25E2F58}"/>
              </a:ext>
            </a:extLst>
          </p:cNvPr>
          <p:cNvSpPr txBox="1"/>
          <p:nvPr/>
        </p:nvSpPr>
        <p:spPr>
          <a:xfrm>
            <a:off x="940526" y="1376682"/>
            <a:ext cx="10398034" cy="23624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i="0" u="none" strike="noStrike" baseline="0" dirty="0">
                <a:solidFill>
                  <a:srgbClr val="211D1E"/>
                </a:solidFill>
                <a:latin typeface="TDc_SSiMyungJo 120"/>
              </a:rPr>
              <a:t>웹 스토리지</a:t>
            </a:r>
            <a:endParaRPr lang="en-US" altLang="ko-KR" sz="2000" b="1" i="0" u="none" strike="noStrike" baseline="0" dirty="0">
              <a:solidFill>
                <a:srgbClr val="211D1E"/>
              </a:solidFill>
              <a:latin typeface="TDc_SSiMyungJo 120"/>
            </a:endParaRPr>
          </a:p>
          <a:p>
            <a:pPr>
              <a:lnSpc>
                <a:spcPct val="150000"/>
              </a:lnSpc>
            </a:pPr>
            <a:r>
              <a:rPr lang="ko-KR" altLang="en-US" sz="1600" b="0" i="0" u="none" strike="noStrike" baseline="0" dirty="0">
                <a:solidFill>
                  <a:srgbClr val="211D1E"/>
                </a:solidFill>
                <a:latin typeface="TDc_SSiMyungJo 120"/>
              </a:rPr>
              <a:t>스토리지도 웹 사이트와 관련된 정보를 저장한다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TDc_SSiMyungJo 12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b="0" i="0" u="none" strike="noStrike" baseline="0" dirty="0">
                <a:solidFill>
                  <a:srgbClr val="211D1E"/>
                </a:solidFill>
                <a:latin typeface="TDc_SSiMyungJo 120"/>
              </a:rPr>
              <a:t>쿠키와 다른 점은 사용자가 일부러 스토리지 정보를 서버로 전송하지 않는 이상 서버에서 사용자 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TDc_SSiMyungJo 120"/>
              </a:rPr>
              <a:t>PC</a:t>
            </a:r>
            <a:r>
              <a:rPr lang="ko-KR" altLang="en-US" sz="1600" b="0" i="0" u="none" strike="noStrike" baseline="0" dirty="0">
                <a:solidFill>
                  <a:srgbClr val="211D1E"/>
                </a:solidFill>
                <a:latin typeface="TDc_SSiMyungJo 120"/>
              </a:rPr>
              <a:t>로 들어와 스토리지 정보를 읽어가지 못한다는 점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TDc_SSiMyungJo 12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b="0" i="0" u="none" strike="noStrike" baseline="0" dirty="0">
                <a:solidFill>
                  <a:srgbClr val="211D1E"/>
                </a:solidFill>
                <a:latin typeface="TDc_SSiMyungJo 120"/>
              </a:rPr>
              <a:t>웹 스토리지는 도메인당 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TDc_SSiMyungJo 120"/>
              </a:rPr>
              <a:t>2~10MB(</a:t>
            </a:r>
            <a:r>
              <a:rPr lang="ko-KR" altLang="en-US" sz="1600" b="0" i="0" u="none" strike="noStrike" baseline="0" dirty="0">
                <a:solidFill>
                  <a:srgbClr val="211D1E"/>
                </a:solidFill>
                <a:latin typeface="TDc_SSiMyungJo 120"/>
              </a:rPr>
              <a:t>보통 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TDc_SSiMyungJo 120"/>
              </a:rPr>
              <a:t>5MB)</a:t>
            </a:r>
            <a:r>
              <a:rPr lang="ko-KR" altLang="en-US" sz="1600" b="0" i="0" u="none" strike="noStrike" baseline="0" dirty="0">
                <a:solidFill>
                  <a:srgbClr val="211D1E"/>
                </a:solidFill>
                <a:latin typeface="TDc_SSiMyungJo 120"/>
              </a:rPr>
              <a:t>의 데이터를 저장할 수 있다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TDc_SSiMyungJo 120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211D1E"/>
              </a:solidFill>
              <a:latin typeface="TDc_SSiMyungJo 12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4E069F-15DE-D603-0E77-7A115674012B}"/>
              </a:ext>
            </a:extLst>
          </p:cNvPr>
          <p:cNvSpPr txBox="1"/>
          <p:nvPr/>
        </p:nvSpPr>
        <p:spPr>
          <a:xfrm>
            <a:off x="940525" y="3754364"/>
            <a:ext cx="10223863" cy="22606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600" b="1" i="0" u="none" strike="noStrike" baseline="0" dirty="0">
                <a:solidFill>
                  <a:srgbClr val="211D1E"/>
                </a:solidFill>
                <a:latin typeface="+mn-ea"/>
              </a:rPr>
              <a:t>세션 스토리지 </a:t>
            </a:r>
            <a:r>
              <a:rPr lang="en-US" altLang="ko-KR" sz="1600" b="1" i="0" u="none" strike="noStrike" baseline="0" dirty="0">
                <a:solidFill>
                  <a:srgbClr val="211D1E"/>
                </a:solidFill>
                <a:latin typeface="+mn-ea"/>
              </a:rPr>
              <a:t>:  </a:t>
            </a:r>
            <a:r>
              <a:rPr lang="ko-KR" altLang="en-US" sz="1600" b="0" i="0" u="none" strike="noStrike" baseline="0" dirty="0">
                <a:solidFill>
                  <a:srgbClr val="211D1E"/>
                </a:solidFill>
                <a:latin typeface="+mn-ea"/>
              </a:rPr>
              <a:t>웹 브라우저 창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+mn-ea"/>
              </a:rPr>
              <a:t>(</a:t>
            </a:r>
            <a:r>
              <a:rPr lang="ko-KR" altLang="en-US" sz="1600" b="0" i="0" u="none" strike="noStrike" baseline="0" dirty="0">
                <a:solidFill>
                  <a:srgbClr val="211D1E"/>
                </a:solidFill>
                <a:latin typeface="+mn-ea"/>
              </a:rPr>
              <a:t>또는 탭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+mn-ea"/>
              </a:rPr>
              <a:t>)</a:t>
            </a:r>
            <a:r>
              <a:rPr lang="ko-KR" altLang="en-US" sz="1600" b="0" i="0" u="none" strike="noStrike" baseline="0" dirty="0">
                <a:solidFill>
                  <a:srgbClr val="211D1E"/>
                </a:solidFill>
                <a:latin typeface="+mn-ea"/>
              </a:rPr>
              <a:t>을 여는 순간부터 닫을 </a:t>
            </a:r>
            <a:r>
              <a:rPr lang="ko-KR" altLang="en-US" sz="1600" b="0" i="0" u="none" strike="noStrike" baseline="0" dirty="0" err="1">
                <a:solidFill>
                  <a:srgbClr val="211D1E"/>
                </a:solidFill>
                <a:latin typeface="+mn-ea"/>
              </a:rPr>
              <a:t>때까지를</a:t>
            </a:r>
            <a:r>
              <a:rPr lang="ko-KR" altLang="en-US" sz="1600" b="0" i="0" u="none" strike="noStrike" baseline="0" dirty="0">
                <a:solidFill>
                  <a:srgbClr val="211D1E"/>
                </a:solidFill>
                <a:latin typeface="+mn-ea"/>
              </a:rPr>
              <a:t> 하나의 세션이라고 한다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+mn-ea"/>
              </a:rPr>
              <a:t>. </a:t>
            </a:r>
            <a:r>
              <a:rPr lang="ko-KR" altLang="en-US" sz="1600" b="0" i="0" u="none" strike="noStrike" baseline="0" dirty="0">
                <a:solidFill>
                  <a:srgbClr val="211D1E"/>
                </a:solidFill>
                <a:latin typeface="+mn-ea"/>
              </a:rPr>
              <a:t>세션 스토리지는 세션 동안만 데이터를 기억하고 있다가 세션이 끝나면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+mn-ea"/>
              </a:rPr>
              <a:t>(</a:t>
            </a:r>
            <a:r>
              <a:rPr lang="ko-KR" altLang="en-US" sz="1600" b="0" i="0" u="none" strike="noStrike" baseline="0" dirty="0">
                <a:solidFill>
                  <a:srgbClr val="211D1E"/>
                </a:solidFill>
                <a:latin typeface="+mn-ea"/>
              </a:rPr>
              <a:t>웹 브라우저 창이나 탭이 닫히면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+mn-ea"/>
              </a:rPr>
              <a:t>)</a:t>
            </a:r>
            <a:r>
              <a:rPr lang="ko-KR" altLang="en-US" sz="1600" b="0" i="0" u="none" strike="noStrike" baseline="0" dirty="0">
                <a:solidFill>
                  <a:srgbClr val="211D1E"/>
                </a:solidFill>
                <a:latin typeface="+mn-ea"/>
              </a:rPr>
              <a:t> 데이터를 모두 지운다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+mn-ea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altLang="ko-KR" sz="1600" b="0" i="0" u="none" strike="noStrike" baseline="0" dirty="0">
              <a:solidFill>
                <a:srgbClr val="211D1E"/>
              </a:solidFill>
              <a:latin typeface="+mn-ea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600" b="1" i="0" u="none" strike="noStrike" baseline="0" dirty="0">
                <a:solidFill>
                  <a:srgbClr val="211D1E"/>
                </a:solidFill>
                <a:latin typeface="+mn-ea"/>
              </a:rPr>
              <a:t>로컬 스토리지 </a:t>
            </a:r>
            <a:r>
              <a:rPr lang="en-US" altLang="ko-KR" sz="1600" b="1" i="0" u="none" strike="noStrike" baseline="0" dirty="0">
                <a:solidFill>
                  <a:srgbClr val="211D1E"/>
                </a:solidFill>
                <a:latin typeface="+mn-ea"/>
              </a:rPr>
              <a:t>: </a:t>
            </a:r>
            <a:r>
              <a:rPr lang="ko-KR" altLang="en-US" sz="1600" b="0" i="0" u="none" strike="noStrike" baseline="0" dirty="0">
                <a:solidFill>
                  <a:srgbClr val="211D1E"/>
                </a:solidFill>
                <a:latin typeface="+mn-ea"/>
              </a:rPr>
              <a:t>로컬 스토리지는 세션이 끝나도 계속해서 데이터를 보관하는 스토리지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+mn-ea"/>
              </a:rPr>
              <a:t>. </a:t>
            </a:r>
            <a:r>
              <a:rPr lang="ko-KR" altLang="en-US" sz="1600" b="0" i="0" u="none" strike="noStrike" baseline="0" dirty="0">
                <a:solidFill>
                  <a:srgbClr val="211D1E"/>
                </a:solidFill>
                <a:latin typeface="+mn-ea"/>
              </a:rPr>
              <a:t>로컬 스토리지를 이용하면 웹 브라우저 창을 닫았다가 다시 열어도 저장된 데이터를 확인할 수 있다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+mn-ea"/>
              </a:rPr>
              <a:t>.</a:t>
            </a:r>
            <a:endParaRPr lang="ko-KR" altLang="en-US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29877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19FB0D1-BBD0-10BA-490F-8CBA17052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720" y="362950"/>
            <a:ext cx="10470560" cy="61321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22E79062-C369-0B6C-B782-398937415045}"/>
              </a:ext>
            </a:extLst>
          </p:cNvPr>
          <p:cNvSpPr/>
          <p:nvPr/>
        </p:nvSpPr>
        <p:spPr>
          <a:xfrm>
            <a:off x="966651" y="4519749"/>
            <a:ext cx="3335383" cy="134982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006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D8DC357-965C-A197-F86B-B7D040673CE3}"/>
              </a:ext>
            </a:extLst>
          </p:cNvPr>
          <p:cNvSpPr txBox="1"/>
          <p:nvPr/>
        </p:nvSpPr>
        <p:spPr>
          <a:xfrm>
            <a:off x="574766" y="269966"/>
            <a:ext cx="5782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/>
              <a:t>콘솔 창에서 확인하기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E67FC8-20CA-4146-F99C-451645FFD030}"/>
              </a:ext>
            </a:extLst>
          </p:cNvPr>
          <p:cNvSpPr txBox="1"/>
          <p:nvPr/>
        </p:nvSpPr>
        <p:spPr>
          <a:xfrm>
            <a:off x="644434" y="783771"/>
            <a:ext cx="5033555" cy="3385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localStorage</a:t>
            </a:r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CACCF87-7EAA-A42F-721C-8C93DB11B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34" y="1303056"/>
            <a:ext cx="10140283" cy="528497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B04D16B-0824-7888-8FE8-EA4B89404B2C}"/>
              </a:ext>
            </a:extLst>
          </p:cNvPr>
          <p:cNvSpPr/>
          <p:nvPr/>
        </p:nvSpPr>
        <p:spPr>
          <a:xfrm>
            <a:off x="1071154" y="4589417"/>
            <a:ext cx="1053737" cy="29609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1862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CE2E5B-9A34-F807-664E-F1CB3019B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Stroage</a:t>
            </a:r>
            <a:r>
              <a:rPr lang="en-US" altLang="ko-KR" dirty="0"/>
              <a:t> </a:t>
            </a:r>
            <a:r>
              <a:rPr lang="ko-KR" altLang="en-US" dirty="0"/>
              <a:t>객체의 프로퍼티와 메서드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1B9675-1678-FE70-6E8E-A6D509C00541}"/>
              </a:ext>
            </a:extLst>
          </p:cNvPr>
          <p:cNvSpPr txBox="1"/>
          <p:nvPr/>
        </p:nvSpPr>
        <p:spPr>
          <a:xfrm>
            <a:off x="914399" y="1298304"/>
            <a:ext cx="8525691" cy="1152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+mn-ea"/>
              </a:rPr>
              <a:t>Storage </a:t>
            </a:r>
            <a:r>
              <a:rPr lang="ko-KR" altLang="en-US" sz="1600" b="0" i="0" u="none" strike="noStrike" baseline="0" dirty="0">
                <a:solidFill>
                  <a:srgbClr val="211D1E"/>
                </a:solidFill>
                <a:latin typeface="+mn-ea"/>
              </a:rPr>
              <a:t>객체는 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+mn-ea"/>
              </a:rPr>
              <a:t>sessionStorage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+mn-ea"/>
              </a:rPr>
              <a:t> </a:t>
            </a:r>
            <a:r>
              <a:rPr lang="ko-KR" altLang="en-US" sz="1600" b="0" i="0" u="none" strike="noStrike" baseline="0" dirty="0">
                <a:solidFill>
                  <a:srgbClr val="211D1E"/>
                </a:solidFill>
                <a:latin typeface="+mn-ea"/>
              </a:rPr>
              <a:t>객체와 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+mn-ea"/>
              </a:rPr>
              <a:t>localStorage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+mn-ea"/>
              </a:rPr>
              <a:t> </a:t>
            </a:r>
            <a:r>
              <a:rPr lang="ko-KR" altLang="en-US" sz="1600" b="0" i="0" u="none" strike="noStrike" baseline="0" dirty="0">
                <a:solidFill>
                  <a:srgbClr val="211D1E"/>
                </a:solidFill>
                <a:latin typeface="+mn-ea"/>
              </a:rPr>
              <a:t>객체를 합쳐서 부르는 용어</a:t>
            </a:r>
            <a:endParaRPr lang="en-US" altLang="ko-KR" sz="1600" b="0" i="0" u="none" strike="noStrike" baseline="0" dirty="0">
              <a:solidFill>
                <a:srgbClr val="211D1E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+mn-ea"/>
              </a:rPr>
              <a:t>sessionStorage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+mn-ea"/>
              </a:rPr>
              <a:t> </a:t>
            </a:r>
            <a:r>
              <a:rPr lang="ko-KR" altLang="en-US" sz="1600" b="0" i="0" u="none" strike="noStrike" baseline="0" dirty="0">
                <a:solidFill>
                  <a:srgbClr val="211D1E"/>
                </a:solidFill>
                <a:latin typeface="+mn-ea"/>
              </a:rPr>
              <a:t>객체와 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+mn-ea"/>
              </a:rPr>
              <a:t>localStorage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+mn-ea"/>
              </a:rPr>
              <a:t> </a:t>
            </a:r>
            <a:r>
              <a:rPr lang="ko-KR" altLang="en-US" sz="1600" b="0" i="0" u="none" strike="noStrike" baseline="0" dirty="0">
                <a:solidFill>
                  <a:srgbClr val="211D1E"/>
                </a:solidFill>
                <a:latin typeface="+mn-ea"/>
              </a:rPr>
              <a:t>객체에서 사용하는 프로퍼티와 메서드는 같다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+mn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211D1E"/>
                </a:solidFill>
                <a:latin typeface="+mn-ea"/>
              </a:rPr>
              <a:t>스토리지의 자료는 </a:t>
            </a:r>
            <a:r>
              <a:rPr lang="en-US" altLang="ko-KR" sz="1600" dirty="0">
                <a:solidFill>
                  <a:srgbClr val="211D1E"/>
                </a:solidFill>
                <a:latin typeface="+mn-ea"/>
              </a:rPr>
              <a:t>JSON </a:t>
            </a:r>
            <a:r>
              <a:rPr lang="ko-KR" altLang="en-US" sz="1600" dirty="0">
                <a:solidFill>
                  <a:srgbClr val="211D1E"/>
                </a:solidFill>
                <a:latin typeface="+mn-ea"/>
              </a:rPr>
              <a:t>문자열을 사용한다</a:t>
            </a:r>
            <a:r>
              <a:rPr lang="en-US" altLang="ko-KR" sz="1600" dirty="0">
                <a:solidFill>
                  <a:srgbClr val="211D1E"/>
                </a:solidFill>
                <a:latin typeface="+mn-ea"/>
              </a:rPr>
              <a:t>.</a:t>
            </a:r>
            <a:endParaRPr lang="ko-KR" altLang="en-US" sz="1600" dirty="0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572ED1-179A-9777-B4FC-1CE2E91595B8}"/>
              </a:ext>
            </a:extLst>
          </p:cNvPr>
          <p:cNvSpPr txBox="1"/>
          <p:nvPr/>
        </p:nvSpPr>
        <p:spPr>
          <a:xfrm>
            <a:off x="1071154" y="2782878"/>
            <a:ext cx="6096000" cy="8369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i="0" u="none" strike="noStrike" baseline="0" dirty="0">
                <a:solidFill>
                  <a:srgbClr val="211D1E"/>
                </a:solidFill>
                <a:latin typeface="+mn-ea"/>
              </a:rPr>
              <a:t>length </a:t>
            </a:r>
            <a:r>
              <a:rPr lang="ko-KR" altLang="en-US" b="1" i="0" u="none" strike="noStrike" baseline="0" dirty="0">
                <a:solidFill>
                  <a:srgbClr val="211D1E"/>
                </a:solidFill>
                <a:latin typeface="+mn-ea"/>
              </a:rPr>
              <a:t>프로퍼티</a:t>
            </a:r>
            <a:endParaRPr lang="en-US" altLang="ko-KR" b="1" i="0" u="none" strike="noStrike" baseline="0" dirty="0">
              <a:solidFill>
                <a:srgbClr val="211D1E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600" b="0" i="0" u="none" strike="noStrike" baseline="0" dirty="0">
                <a:solidFill>
                  <a:srgbClr val="211D1E"/>
                </a:solidFill>
                <a:latin typeface="+mn-ea"/>
              </a:rPr>
              <a:t> 스토리지에 몇 개의 키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+mn-ea"/>
              </a:rPr>
              <a:t>/</a:t>
            </a:r>
            <a:r>
              <a:rPr lang="ko-KR" altLang="en-US" sz="1600" b="0" i="0" u="none" strike="noStrike" baseline="0" dirty="0">
                <a:solidFill>
                  <a:srgbClr val="211D1E"/>
                </a:solidFill>
                <a:latin typeface="+mn-ea"/>
              </a:rPr>
              <a:t>값 쌍이 있는지 확인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+mn-ea"/>
              </a:rPr>
              <a:t>.</a:t>
            </a:r>
            <a:endParaRPr lang="ko-KR" altLang="en-US" sz="1600" dirty="0"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D244D3-2CA1-27E6-CB8A-914D21A892FD}"/>
              </a:ext>
            </a:extLst>
          </p:cNvPr>
          <p:cNvSpPr txBox="1"/>
          <p:nvPr/>
        </p:nvSpPr>
        <p:spPr>
          <a:xfrm>
            <a:off x="1071154" y="3860331"/>
            <a:ext cx="7141028" cy="8295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i="0" u="none" strike="noStrike" baseline="0" dirty="0" err="1">
                <a:solidFill>
                  <a:srgbClr val="211D1E"/>
                </a:solidFill>
                <a:latin typeface="+mn-ea"/>
              </a:rPr>
              <a:t>setItem</a:t>
            </a:r>
            <a:r>
              <a:rPr lang="en-US" altLang="ko-KR" b="1" i="0" u="none" strike="noStrike" baseline="0" dirty="0">
                <a:solidFill>
                  <a:srgbClr val="211D1E"/>
                </a:solidFill>
                <a:latin typeface="+mn-ea"/>
              </a:rPr>
              <a:t>() </a:t>
            </a:r>
            <a:r>
              <a:rPr lang="ko-KR" altLang="en-US" b="1" i="0" u="none" strike="noStrike" baseline="0" dirty="0">
                <a:solidFill>
                  <a:srgbClr val="211D1E"/>
                </a:solidFill>
                <a:latin typeface="+mn-ea"/>
              </a:rPr>
              <a:t>메서드</a:t>
            </a:r>
            <a:endParaRPr lang="en-US" altLang="ko-KR" b="1" i="0" u="none" strike="noStrike" baseline="0" dirty="0">
              <a:solidFill>
                <a:srgbClr val="211D1E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600" b="0" i="0" u="none" strike="noStrike" baseline="0" dirty="0">
                <a:solidFill>
                  <a:srgbClr val="211D1E"/>
                </a:solidFill>
                <a:latin typeface="+mn-ea"/>
              </a:rPr>
              <a:t> 주어진 키에 값을 저장한다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+mn-ea"/>
              </a:rPr>
              <a:t>. </a:t>
            </a:r>
            <a:r>
              <a:rPr lang="ko-KR" altLang="en-US" sz="1600" b="0" i="0" u="none" strike="noStrike" baseline="0" dirty="0">
                <a:solidFill>
                  <a:srgbClr val="211D1E"/>
                </a:solidFill>
                <a:latin typeface="+mn-ea"/>
              </a:rPr>
              <a:t>이미 존재하는 키라면 값을 수정한다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+mn-ea"/>
              </a:rPr>
              <a:t>.</a:t>
            </a:r>
            <a:endParaRPr lang="ko-KR" altLang="en-US" sz="1600" dirty="0"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986B08-91B7-288E-50CA-1BA1631B41FF}"/>
              </a:ext>
            </a:extLst>
          </p:cNvPr>
          <p:cNvSpPr txBox="1"/>
          <p:nvPr/>
        </p:nvSpPr>
        <p:spPr>
          <a:xfrm>
            <a:off x="1071154" y="5144935"/>
            <a:ext cx="9265919" cy="8295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i="0" u="none" strike="noStrike" baseline="0" dirty="0" err="1">
                <a:solidFill>
                  <a:srgbClr val="211D1E"/>
                </a:solidFill>
                <a:latin typeface="+mn-ea"/>
              </a:rPr>
              <a:t>getItem</a:t>
            </a:r>
            <a:r>
              <a:rPr lang="en-US" altLang="ko-KR" b="1" i="0" u="none" strike="noStrike" baseline="0" dirty="0">
                <a:solidFill>
                  <a:srgbClr val="211D1E"/>
                </a:solidFill>
                <a:latin typeface="+mn-ea"/>
              </a:rPr>
              <a:t>() </a:t>
            </a:r>
            <a:r>
              <a:rPr lang="ko-KR" altLang="en-US" b="1" i="0" u="none" strike="noStrike" baseline="0" dirty="0">
                <a:solidFill>
                  <a:srgbClr val="211D1E"/>
                </a:solidFill>
                <a:latin typeface="+mn-ea"/>
              </a:rPr>
              <a:t>메서드</a:t>
            </a:r>
            <a:endParaRPr lang="en-US" altLang="ko-KR" b="1" i="0" u="none" strike="noStrike" baseline="0" dirty="0">
              <a:solidFill>
                <a:srgbClr val="211D1E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600" b="0" i="0" u="none" strike="noStrike" baseline="0" dirty="0">
                <a:solidFill>
                  <a:srgbClr val="211D1E"/>
                </a:solidFill>
                <a:latin typeface="+mn-ea"/>
              </a:rPr>
              <a:t>지정한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+mn-ea"/>
              </a:rPr>
              <a:t> </a:t>
            </a:r>
            <a:r>
              <a:rPr lang="ko-KR" altLang="en-US" sz="1600" b="0" i="0" u="none" strike="noStrike" baseline="0" dirty="0">
                <a:solidFill>
                  <a:srgbClr val="211D1E"/>
                </a:solidFill>
                <a:latin typeface="+mn-ea"/>
              </a:rPr>
              <a:t>키에 있는 값을 가져온다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+mn-ea"/>
              </a:rPr>
              <a:t>. </a:t>
            </a:r>
            <a:r>
              <a:rPr lang="ko-KR" altLang="en-US" sz="1600" b="0" i="0" u="none" strike="noStrike" baseline="0" dirty="0">
                <a:solidFill>
                  <a:srgbClr val="211D1E"/>
                </a:solidFill>
                <a:latin typeface="+mn-ea"/>
              </a:rPr>
              <a:t>주어진 키에 해당하는 항목이 없으면 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+mn-ea"/>
              </a:rPr>
              <a:t>null</a:t>
            </a:r>
            <a:r>
              <a:rPr lang="ko-KR" altLang="en-US" sz="1600" b="0" i="0" u="none" strike="noStrike" baseline="0" dirty="0">
                <a:solidFill>
                  <a:srgbClr val="211D1E"/>
                </a:solidFill>
                <a:latin typeface="+mn-ea"/>
              </a:rPr>
              <a:t>을 반환한다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+mn-ea"/>
              </a:rPr>
              <a:t>.</a:t>
            </a:r>
            <a:endParaRPr lang="ko-KR" altLang="en-US" sz="1600" dirty="0">
              <a:latin typeface="+mn-ea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F009BA0-30C9-427C-4538-B85F06179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1436" y="3921603"/>
            <a:ext cx="2124371" cy="39058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6CB6875-405D-9B51-1637-A48B6146D0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1437" y="5144935"/>
            <a:ext cx="1914792" cy="40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96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CE2E5B-9A34-F807-664E-F1CB3019B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Stroage</a:t>
            </a:r>
            <a:r>
              <a:rPr lang="en-US" altLang="ko-KR" dirty="0"/>
              <a:t> </a:t>
            </a:r>
            <a:r>
              <a:rPr lang="ko-KR" altLang="en-US" dirty="0"/>
              <a:t>객체의 프로퍼티와 메서드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D244D3-2CA1-27E6-CB8A-914D21A892FD}"/>
              </a:ext>
            </a:extLst>
          </p:cNvPr>
          <p:cNvSpPr txBox="1"/>
          <p:nvPr/>
        </p:nvSpPr>
        <p:spPr>
          <a:xfrm>
            <a:off x="975360" y="1796400"/>
            <a:ext cx="7141028" cy="8295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i="0" u="none" strike="noStrike" baseline="0" dirty="0">
                <a:solidFill>
                  <a:srgbClr val="211D1E"/>
                </a:solidFill>
                <a:latin typeface="+mn-ea"/>
              </a:rPr>
              <a:t>key() </a:t>
            </a:r>
            <a:r>
              <a:rPr lang="ko-KR" altLang="en-US" b="1" i="0" u="none" strike="noStrike" baseline="0" dirty="0">
                <a:solidFill>
                  <a:srgbClr val="211D1E"/>
                </a:solidFill>
                <a:latin typeface="+mn-ea"/>
              </a:rPr>
              <a:t>메서드</a:t>
            </a:r>
            <a:endParaRPr lang="en-US" altLang="ko-KR" b="1" i="0" u="none" strike="noStrike" baseline="0" dirty="0">
              <a:solidFill>
                <a:srgbClr val="211D1E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600" b="0" i="0" u="none" strike="noStrike" baseline="0" dirty="0">
                <a:solidFill>
                  <a:srgbClr val="211D1E"/>
                </a:solidFill>
                <a:latin typeface="+mn-ea"/>
              </a:rPr>
              <a:t>스토리지에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+mn-ea"/>
              </a:rPr>
              <a:t> </a:t>
            </a:r>
            <a:r>
              <a:rPr lang="ko-KR" altLang="en-US" sz="1600" b="0" i="0" u="none" strike="noStrike" baseline="0" dirty="0">
                <a:solidFill>
                  <a:srgbClr val="211D1E"/>
                </a:solidFill>
                <a:latin typeface="+mn-ea"/>
              </a:rPr>
              <a:t>있는 키를 반환한다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+mn-ea"/>
              </a:rPr>
              <a:t>. ‘</a:t>
            </a:r>
            <a:r>
              <a:rPr lang="ko-KR" altLang="en-US" sz="1600" b="0" i="0" u="none" strike="noStrike" baseline="0" dirty="0">
                <a:solidFill>
                  <a:srgbClr val="211D1E"/>
                </a:solidFill>
                <a:latin typeface="+mn-ea"/>
              </a:rPr>
              <a:t>위치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+mn-ea"/>
              </a:rPr>
              <a:t>’</a:t>
            </a:r>
            <a:r>
              <a:rPr lang="ko-KR" altLang="en-US" sz="1600" b="0" i="0" u="none" strike="noStrike" baseline="0" dirty="0">
                <a:solidFill>
                  <a:srgbClr val="211D1E"/>
                </a:solidFill>
                <a:latin typeface="+mn-ea"/>
              </a:rPr>
              <a:t>를 지정해서 키를 가져올 수도 있다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+mn-ea"/>
              </a:rPr>
              <a:t>. </a:t>
            </a:r>
            <a:endParaRPr lang="ko-KR" altLang="en-US" sz="1600" dirty="0"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986B08-91B7-288E-50CA-1BA1631B41FF}"/>
              </a:ext>
            </a:extLst>
          </p:cNvPr>
          <p:cNvSpPr txBox="1"/>
          <p:nvPr/>
        </p:nvSpPr>
        <p:spPr>
          <a:xfrm>
            <a:off x="975360" y="3081004"/>
            <a:ext cx="9265919" cy="8295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err="1">
                <a:solidFill>
                  <a:srgbClr val="211D1E"/>
                </a:solidFill>
                <a:latin typeface="+mn-ea"/>
              </a:rPr>
              <a:t>removeIt</a:t>
            </a:r>
            <a:r>
              <a:rPr lang="en-US" altLang="ko-KR" b="1" i="0" u="none" strike="noStrike" baseline="0" dirty="0" err="1">
                <a:solidFill>
                  <a:srgbClr val="211D1E"/>
                </a:solidFill>
                <a:latin typeface="+mn-ea"/>
              </a:rPr>
              <a:t>em</a:t>
            </a:r>
            <a:r>
              <a:rPr lang="en-US" altLang="ko-KR" b="1" i="0" u="none" strike="noStrike" baseline="0" dirty="0">
                <a:solidFill>
                  <a:srgbClr val="211D1E"/>
                </a:solidFill>
                <a:latin typeface="+mn-ea"/>
              </a:rPr>
              <a:t>() </a:t>
            </a:r>
            <a:r>
              <a:rPr lang="ko-KR" altLang="en-US" b="1" i="0" u="none" strike="noStrike" baseline="0" dirty="0">
                <a:solidFill>
                  <a:srgbClr val="211D1E"/>
                </a:solidFill>
                <a:latin typeface="+mn-ea"/>
              </a:rPr>
              <a:t>메서드</a:t>
            </a:r>
            <a:endParaRPr lang="en-US" altLang="ko-KR" b="1" i="0" u="none" strike="noStrike" baseline="0" dirty="0">
              <a:solidFill>
                <a:srgbClr val="211D1E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600" b="0" i="0" u="none" strike="noStrike" baseline="0" dirty="0">
                <a:solidFill>
                  <a:srgbClr val="211D1E"/>
                </a:solidFill>
                <a:latin typeface="+mn-ea"/>
              </a:rPr>
              <a:t>스토리</a:t>
            </a:r>
            <a:r>
              <a:rPr lang="ko-KR" altLang="en-US" sz="1600" dirty="0">
                <a:solidFill>
                  <a:srgbClr val="211D1E"/>
                </a:solidFill>
                <a:latin typeface="+mn-ea"/>
              </a:rPr>
              <a:t>지</a:t>
            </a:r>
            <a:r>
              <a:rPr lang="ko-KR" altLang="en-US" sz="1600" b="0" i="0" u="none" strike="noStrike" baseline="0" dirty="0">
                <a:solidFill>
                  <a:srgbClr val="211D1E"/>
                </a:solidFill>
                <a:latin typeface="+mn-ea"/>
              </a:rPr>
              <a:t>에서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+mn-ea"/>
              </a:rPr>
              <a:t> </a:t>
            </a:r>
            <a:r>
              <a:rPr lang="ko-KR" altLang="en-US" sz="1600" b="0" i="0" u="none" strike="noStrike" baseline="0" dirty="0">
                <a:solidFill>
                  <a:srgbClr val="211D1E"/>
                </a:solidFill>
                <a:latin typeface="+mn-ea"/>
              </a:rPr>
              <a:t>지정한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+mn-ea"/>
              </a:rPr>
              <a:t> </a:t>
            </a:r>
            <a:r>
              <a:rPr lang="ko-KR" altLang="en-US" sz="1600" b="0" i="0" u="none" strike="noStrike" baseline="0" dirty="0">
                <a:solidFill>
                  <a:srgbClr val="211D1E"/>
                </a:solidFill>
                <a:latin typeface="+mn-ea"/>
              </a:rPr>
              <a:t>키를 삭제한다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+mn-ea"/>
              </a:rPr>
              <a:t>. </a:t>
            </a:r>
            <a:r>
              <a:rPr lang="ko-KR" altLang="en-US" sz="1600" b="0" i="0" u="none" strike="noStrike" baseline="0" dirty="0">
                <a:solidFill>
                  <a:srgbClr val="211D1E"/>
                </a:solidFill>
                <a:latin typeface="+mn-ea"/>
              </a:rPr>
              <a:t>주어진 키에 해당하는 항목이 없으면 </a:t>
            </a:r>
            <a:r>
              <a:rPr lang="ko-KR" altLang="en-US" sz="1600" dirty="0">
                <a:solidFill>
                  <a:srgbClr val="211D1E"/>
                </a:solidFill>
                <a:latin typeface="+mn-ea"/>
              </a:rPr>
              <a:t>아무 것도 하지 않는다</a:t>
            </a:r>
            <a:r>
              <a:rPr lang="en-US" altLang="ko-KR" sz="1600" dirty="0">
                <a:solidFill>
                  <a:srgbClr val="211D1E"/>
                </a:solidFill>
                <a:latin typeface="+mn-ea"/>
              </a:rPr>
              <a:t>. </a:t>
            </a:r>
            <a:endParaRPr lang="ko-KR" altLang="en-US" sz="1600" dirty="0"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6ED920-6BC4-8998-8395-F1F54111BB06}"/>
              </a:ext>
            </a:extLst>
          </p:cNvPr>
          <p:cNvSpPr txBox="1"/>
          <p:nvPr/>
        </p:nvSpPr>
        <p:spPr>
          <a:xfrm>
            <a:off x="975360" y="4430832"/>
            <a:ext cx="9265919" cy="8295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211D1E"/>
                </a:solidFill>
                <a:latin typeface="+mn-ea"/>
              </a:rPr>
              <a:t>clear(</a:t>
            </a:r>
            <a:r>
              <a:rPr lang="en-US" altLang="ko-KR" b="1" i="0" u="none" strike="noStrike" baseline="0" dirty="0">
                <a:solidFill>
                  <a:srgbClr val="211D1E"/>
                </a:solidFill>
                <a:latin typeface="+mn-ea"/>
              </a:rPr>
              <a:t>) </a:t>
            </a:r>
            <a:r>
              <a:rPr lang="ko-KR" altLang="en-US" b="1" i="0" u="none" strike="noStrike" baseline="0" dirty="0">
                <a:solidFill>
                  <a:srgbClr val="211D1E"/>
                </a:solidFill>
                <a:latin typeface="+mn-ea"/>
              </a:rPr>
              <a:t>메서드</a:t>
            </a:r>
            <a:endParaRPr lang="en-US" altLang="ko-KR" b="1" i="0" u="none" strike="noStrike" baseline="0" dirty="0">
              <a:solidFill>
                <a:srgbClr val="211D1E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600" b="0" i="0" u="none" strike="noStrike" baseline="0" dirty="0">
                <a:solidFill>
                  <a:srgbClr val="211D1E"/>
                </a:solidFill>
                <a:latin typeface="+mn-ea"/>
              </a:rPr>
              <a:t>스토리지에 있는 모든 키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+mn-ea"/>
              </a:rPr>
              <a:t>/</a:t>
            </a:r>
            <a:r>
              <a:rPr lang="ko-KR" altLang="en-US" sz="1600" b="0" i="0" u="none" strike="noStrike" baseline="0" dirty="0">
                <a:solidFill>
                  <a:srgbClr val="211D1E"/>
                </a:solidFill>
                <a:latin typeface="+mn-ea"/>
              </a:rPr>
              <a:t>값 쌍을 삭제한다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+mn-ea"/>
              </a:rPr>
              <a:t>. </a:t>
            </a:r>
            <a:r>
              <a:rPr lang="ko-KR" altLang="en-US" sz="1600" b="0" i="0" u="none" strike="noStrike" baseline="0" dirty="0">
                <a:solidFill>
                  <a:srgbClr val="211D1E"/>
                </a:solidFill>
                <a:latin typeface="+mn-ea"/>
              </a:rPr>
              <a:t>스토리지에 아무 항목도 없으면 </a:t>
            </a:r>
            <a:r>
              <a:rPr lang="ko-KR" altLang="en-US" sz="1600" dirty="0">
                <a:solidFill>
                  <a:srgbClr val="211D1E"/>
                </a:solidFill>
                <a:latin typeface="+mn-ea"/>
              </a:rPr>
              <a:t>아무 것도 하지 않는다</a:t>
            </a:r>
            <a:r>
              <a:rPr lang="en-US" altLang="ko-KR" sz="1600" dirty="0">
                <a:solidFill>
                  <a:srgbClr val="211D1E"/>
                </a:solidFill>
                <a:latin typeface="+mn-ea"/>
              </a:rPr>
              <a:t>. </a:t>
            </a:r>
            <a:endParaRPr lang="ko-KR" altLang="en-US" sz="1600" dirty="0">
              <a:latin typeface="+mn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E877DC5-9183-4C53-5D64-D321C13C4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0122" y="1460723"/>
            <a:ext cx="2210108" cy="70494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D41AEFD-B2CA-7DAD-993E-F975D0BDA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2991" y="3040060"/>
            <a:ext cx="2124371" cy="43821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24847F9-0A70-0A9E-2CB8-86339AB091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2991" y="4365608"/>
            <a:ext cx="1914792" cy="43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342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1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lang="ko-KR" altLang="en-US" sz="1200" b="0" spc="-1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ko-KR" altLang="en-US" sz="5000">
                <a:solidFill>
                  <a:schemeClr val="bg1"/>
                </a:solidFill>
              </a:rPr>
              <a:t>실습</a:t>
            </a:r>
            <a:endParaRPr lang="ko-KR" altLang="en-US"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7513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098A43-03B1-ABA7-0F3C-4F2E1B6FB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</a:t>
            </a:r>
            <a:r>
              <a:rPr lang="en-US" altLang="ko-KR" dirty="0"/>
              <a:t>] </a:t>
            </a:r>
            <a:r>
              <a:rPr lang="ko-KR" altLang="en-US" dirty="0"/>
              <a:t>웹 스토리지 다루기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D752FC-30C7-FCE5-DDF3-064FF533263C}"/>
              </a:ext>
            </a:extLst>
          </p:cNvPr>
          <p:cNvSpPr txBox="1"/>
          <p:nvPr/>
        </p:nvSpPr>
        <p:spPr>
          <a:xfrm>
            <a:off x="631885" y="1818281"/>
            <a:ext cx="6096000" cy="152971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let students = ["Kim", "Lee", "Park"];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console.log(`</a:t>
            </a:r>
            <a:r>
              <a:rPr lang="ko-KR" altLang="en-US" sz="1400" b="0" i="0" u="none" strike="noStrike" baseline="0" dirty="0">
                <a:solidFill>
                  <a:srgbClr val="211D1E"/>
                </a:solidFill>
                <a:latin typeface="TDc_SSiGothic 120"/>
                <a:ea typeface="D2Coding" panose="020B0609020101020101" pitchFamily="49" charset="-127"/>
              </a:rPr>
              <a:t>현재 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students : ${students}`);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93969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R" altLang="en-US" sz="1400" b="0" i="0" u="none" strike="noStrike" baseline="0" dirty="0">
                <a:solidFill>
                  <a:srgbClr val="939698"/>
                </a:solidFill>
                <a:latin typeface="TDc_SSiGothic 120"/>
                <a:ea typeface="D2Coding" panose="020B0609020101020101" pitchFamily="49" charset="-127"/>
              </a:rPr>
              <a:t>스토리지에 </a:t>
            </a:r>
            <a:r>
              <a:rPr lang="en-US" altLang="ko-KR" sz="1600" b="0" i="0" u="none" strike="noStrike" baseline="0" dirty="0">
                <a:solidFill>
                  <a:srgbClr val="93969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students </a:t>
            </a:r>
            <a:r>
              <a:rPr lang="ko-KR" altLang="en-US" sz="1400" b="0" i="0" u="none" strike="noStrike" baseline="0" dirty="0">
                <a:solidFill>
                  <a:srgbClr val="939698"/>
                </a:solidFill>
                <a:latin typeface="TDc_SSiGothic 120"/>
                <a:ea typeface="D2Coding" panose="020B0609020101020101" pitchFamily="49" charset="-127"/>
              </a:rPr>
              <a:t>키로 배열을 저장합니다</a:t>
            </a:r>
            <a:r>
              <a:rPr lang="en-US" altLang="ko-KR" sz="1600" b="0" i="0" u="none" strike="noStrike" baseline="0" dirty="0">
                <a:solidFill>
                  <a:srgbClr val="93969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localStorage.setItem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("</a:t>
            </a:r>
            <a:r>
              <a:rPr lang="en-US" altLang="ko-KR" sz="1600" b="0" i="0" u="sng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students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", </a:t>
            </a:r>
            <a:r>
              <a:rPr lang="en-US" altLang="ko-KR" sz="1600" b="0" i="0" u="sng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JSON.stringify</a:t>
            </a:r>
            <a:r>
              <a:rPr lang="en-US" altLang="ko-KR" sz="1600" b="0" i="0" u="sng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(students)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  <a:endParaRPr lang="ko-KR" altLang="en-US" sz="1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FE56BF7-899C-ABA7-E93B-130C9EAAB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749" y="3510006"/>
            <a:ext cx="6430272" cy="32865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1B07CE1-5FF8-E24E-69F1-2F062906E811}"/>
              </a:ext>
            </a:extLst>
          </p:cNvPr>
          <p:cNvSpPr txBox="1"/>
          <p:nvPr/>
        </p:nvSpPr>
        <p:spPr>
          <a:xfrm>
            <a:off x="7210696" y="4537166"/>
            <a:ext cx="37446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solidFill>
                  <a:schemeClr val="accent1"/>
                </a:solidFill>
              </a:rPr>
              <a:t>json</a:t>
            </a:r>
            <a:r>
              <a:rPr lang="ko-KR" altLang="en-US" sz="1400" dirty="0">
                <a:solidFill>
                  <a:schemeClr val="accent1"/>
                </a:solidFill>
              </a:rPr>
              <a:t>을 다루므로 </a:t>
            </a:r>
            <a:r>
              <a:rPr lang="en-US" altLang="ko-KR" sz="1400" dirty="0">
                <a:solidFill>
                  <a:schemeClr val="accent1"/>
                </a:solidFill>
              </a:rPr>
              <a:t>VS Code</a:t>
            </a:r>
            <a:r>
              <a:rPr lang="ko-KR" altLang="en-US" sz="1400" dirty="0">
                <a:solidFill>
                  <a:schemeClr val="accent1"/>
                </a:solidFill>
              </a:rPr>
              <a:t>에서 라이브 서버로 열어 확인할 것</a:t>
            </a:r>
            <a:r>
              <a:rPr lang="en-US" altLang="ko-KR" sz="1400" dirty="0">
                <a:solidFill>
                  <a:schemeClr val="accent1"/>
                </a:solidFill>
              </a:rPr>
              <a:t>!</a:t>
            </a:r>
            <a:endParaRPr lang="ko-KR" altLang="en-US" sz="1400" dirty="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50301D-C012-45D6-308D-7B41B3E15FEA}"/>
              </a:ext>
            </a:extLst>
          </p:cNvPr>
          <p:cNvSpPr txBox="1"/>
          <p:nvPr/>
        </p:nvSpPr>
        <p:spPr>
          <a:xfrm>
            <a:off x="631885" y="1271451"/>
            <a:ext cx="5464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로컬 스토리지에 저장하기</a:t>
            </a:r>
          </a:p>
        </p:txBody>
      </p:sp>
    </p:spTree>
    <p:extLst>
      <p:ext uri="{BB962C8B-B14F-4D97-AF65-F5344CB8AC3E}">
        <p14:creationId xmlns:p14="http://schemas.microsoft.com/office/powerpoint/2010/main" val="29663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2155</Words>
  <Application>Microsoft Office PowerPoint</Application>
  <PresentationFormat>와이드스크린</PresentationFormat>
  <Paragraphs>270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3" baseType="lpstr">
      <vt:lpstr>D2Coding</vt:lpstr>
      <vt:lpstr>TDc_SSiGothic 120</vt:lpstr>
      <vt:lpstr>TDc_SSiMyungJo 120</vt:lpstr>
      <vt:lpstr>맑은 고딕</vt:lpstr>
      <vt:lpstr>Arial</vt:lpstr>
      <vt:lpstr>Office 테마</vt:lpstr>
      <vt:lpstr>01[HTML+CSS+ JAVASCRIPT] 웹 스토리지</vt:lpstr>
      <vt:lpstr>쿠키 vs 웹 스토리지</vt:lpstr>
      <vt:lpstr>쿠키 vs 웹 스토리지</vt:lpstr>
      <vt:lpstr>PowerPoint 프레젠테이션</vt:lpstr>
      <vt:lpstr>PowerPoint 프레젠테이션</vt:lpstr>
      <vt:lpstr>Stroage 객체의 프로퍼티와 메서드</vt:lpstr>
      <vt:lpstr>Stroage 객체의 프로퍼티와 메서드</vt:lpstr>
      <vt:lpstr>01[HTML+CSS+ JAVASCRIPT] 실습</vt:lpstr>
      <vt:lpstr>[실습] 웹 스토리지 다루기</vt:lpstr>
      <vt:lpstr>[실습] 웹 스토리지 다루기</vt:lpstr>
      <vt:lpstr>[실습] 웹 스토리지 다루기</vt:lpstr>
      <vt:lpstr>[실습] 웹 스토리지 다루기</vt:lpstr>
      <vt:lpstr>[실습] 웹 스토리지 다루기</vt:lpstr>
      <vt:lpstr>[실습] 웹 스토리지를 사용한 할 일 목록 만들기</vt:lpstr>
      <vt:lpstr>[실습] 웹 스토리지를 사용한 할 일 목록 만들기</vt:lpstr>
      <vt:lpstr>[실습] 웹 스토리지를 사용한 할 일 목록 만들기</vt:lpstr>
      <vt:lpstr>[실습] 웹 스토리지를 사용한 할 일 목록 만들기</vt:lpstr>
      <vt:lpstr>[실습] 웹 스토리지를 사용한 할 일 목록 만들기</vt:lpstr>
      <vt:lpstr>[실습] 웹 스토리지를 사용한 할 일 목록 만들기</vt:lpstr>
      <vt:lpstr>[실습] 웹 스토리지를 사용한 할 일 목록 만들기</vt:lpstr>
      <vt:lpstr>[실습] 웹 스토리지를 사용한 할 일 목록 만들기</vt:lpstr>
      <vt:lpstr>[실습] 웹 스토리지를 사용한 할 일 목록 만들기</vt:lpstr>
      <vt:lpstr>PowerPoint 프레젠테이션</vt:lpstr>
      <vt:lpstr>[실습] 웹 스토리지를 사용한 할 일 목록 만들기</vt:lpstr>
      <vt:lpstr>[실습] 웹 스토리지를 사용한 할 일 목록 만들기</vt:lpstr>
      <vt:lpstr>[실습] 웹 스토리지를 사용한 할 일 목록 만들기</vt:lpstr>
      <vt:lpstr>[실습] 웹 스토리지를 사용한 할 일 목록 만들기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01[HTML+CSS+ JAVASCRIPT] 웹 스토리지</dc:title>
  <dc:creator>이 호진</dc:creator>
  <cp:lastModifiedBy>이 호진</cp:lastModifiedBy>
  <cp:revision>2</cp:revision>
  <dcterms:created xsi:type="dcterms:W3CDTF">2023-05-21T06:59:39Z</dcterms:created>
  <dcterms:modified xsi:type="dcterms:W3CDTF">2023-05-21T07:01:54Z</dcterms:modified>
</cp:coreProperties>
</file>