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343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31157-5093-0083-F852-A75F49CE6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B79F46-E695-BA87-41A6-DE02B5377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1E152-24D4-7F80-F798-814CF4FB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DCC-1D9A-4C18-BD68-0516B344AEE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F2604-06D0-CA1A-1189-7D4CD526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C6190-F889-49FB-231B-CDA4E22B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D130-F648-4A13-82C7-DA4E357B1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2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194E3-8908-B2D4-5427-8739F083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0D2DC3-0F3D-6783-1B60-2F49E941B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C04DC-0CC6-3A21-4518-0B5BB09B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DCC-1D9A-4C18-BD68-0516B344AEE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7F2B-5418-40D9-BCEF-6C2FF13F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D955B-3061-2C85-0231-8C2B7092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D130-F648-4A13-82C7-DA4E357B1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1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D93F2B-31C6-28D4-A150-1B2BF5453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02166C-D8BD-AE67-20A5-26D525CF9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EB6BF-283D-F21D-0F5C-409D950B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DCC-1D9A-4C18-BD68-0516B344AEE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43AB6-40B9-CE17-6135-8A915D70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68ECF-70B0-C248-BC4F-01A9220D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D130-F648-4A13-82C7-DA4E357B1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2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0E4AD-A271-7C8D-50AD-2D4DEF78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1CB5E-78AE-B96B-8F7D-C54FAEF4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65503-E700-6D40-2155-93217D61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DCC-1D9A-4C18-BD68-0516B344AEE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D1B76-3D1E-111C-6A0B-F112323A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DB377-E8F4-E2D7-F278-B15B40CC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D130-F648-4A13-82C7-DA4E357B1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CE92-EF8B-4C53-28BB-505A260C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22F46-D2D5-CB18-9949-8AF4AEC18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8DE06-216D-04FC-1447-06299719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DCC-1D9A-4C18-BD68-0516B344AEE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DAA91-BD09-E125-F4A9-2362F7F5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A246F-6B04-D4EE-3ADE-8C42CEA5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D130-F648-4A13-82C7-DA4E357B1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4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D58B2-8CFF-50A7-59BF-E3410AFB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5745B-08EF-7CB2-0B28-93C53B5DE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F8061-BB66-405C-2BF3-6AF6379FA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747F6-B6A8-01CE-0A2F-C54F95A3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DCC-1D9A-4C18-BD68-0516B344AEE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8E162-3923-7E2B-CAF6-36F5FF84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6972C-F646-91CB-529E-550FC588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D130-F648-4A13-82C7-DA4E357B1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6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8F665-61D2-15B4-FAA5-0CA286CA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4EA2A-A2EA-67D9-A8B3-10EA5847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0AB0-2197-F694-35C4-8DD1164C6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B8A884-1B72-39C3-9E56-0A18C8F85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EB4330-88D0-8661-7045-DF400C331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83D777-EDEC-409F-EABE-4F5DB38A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DCC-1D9A-4C18-BD68-0516B344AEE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88ECE1-4A26-59AD-307D-144ECD37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7D6F9-1349-F17F-B945-C0B1E41B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D130-F648-4A13-82C7-DA4E357B1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4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5A926-5342-EA46-D7A6-BADFC897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2DAB76-5A58-7B8A-60EE-AB3223E6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DCC-1D9A-4C18-BD68-0516B344AEE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709DB-2E26-78B2-0C6D-CA9EC855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6F48E-5153-9FB7-8258-9C5D5AAF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D130-F648-4A13-82C7-DA4E357B1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5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0124BB-3B0F-938D-A209-D07AB890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DCC-1D9A-4C18-BD68-0516B344AEE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274CF3-D6B7-4B9E-50E3-83244B00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EE725-9F15-7C2F-62A9-47DFCC8E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D130-F648-4A13-82C7-DA4E357B1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36014-3D66-260E-67A8-A02C391E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EB2B4-4233-8B1E-D347-19478603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AB31D-4BE1-0963-1A18-26A2A890D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BC663-BA89-98E2-78A1-4D415748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DCC-1D9A-4C18-BD68-0516B344AEE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9D89B-9D71-5A55-42EC-31BC88B1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3FDDDC-4DFA-2023-8734-534FFB88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D130-F648-4A13-82C7-DA4E357B1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6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67BFF-D5C6-FCC3-0CD8-4CAD6EB8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44EFE7-2CB9-13FF-6F58-64F8CDC0B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03BC9-D351-3F74-B9AE-FC35D8797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E84D7-F7E7-E2E1-C37D-2C8F7554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6DCC-1D9A-4C18-BD68-0516B344AEE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A7466-27E4-4E12-BD58-D1622562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3CEBF-17EA-6E4C-780C-9C42C93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D130-F648-4A13-82C7-DA4E357B1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7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56D9B-1037-DCC3-091C-55E3834A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AFA02-4B01-3537-49B6-7403C43D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33E88-FC24-5454-BA27-7C508B8C5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6DCC-1D9A-4C18-BD68-0516B344AEE0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E23E0-FEE5-696E-DFA0-F87FD16F2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464A-23E0-6980-B1B0-CA1F78674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D130-F648-4A13-82C7-DA4E357B1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8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318.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공개 </a:t>
            </a: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API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공개 </a:t>
            </a:r>
            <a:r>
              <a:rPr lang="en-US" altLang="ko-KR" sz="5000" dirty="0">
                <a:solidFill>
                  <a:schemeClr val="bg1"/>
                </a:solidFill>
              </a:rPr>
              <a:t>API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BCCD92A-1482-DFF1-35F3-AF8D4B83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 </a:t>
            </a:r>
            <a:r>
              <a:rPr lang="en-US" altLang="ko-KR" dirty="0"/>
              <a:t>API </a:t>
            </a:r>
            <a:r>
              <a:rPr lang="ko-KR" altLang="en-US" dirty="0"/>
              <a:t>동작 원리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54724-4227-A987-30DD-60ED0B1A1E95}"/>
              </a:ext>
            </a:extLst>
          </p:cNvPr>
          <p:cNvSpPr txBox="1"/>
          <p:nvPr/>
        </p:nvSpPr>
        <p:spPr>
          <a:xfrm>
            <a:off x="863052" y="1370487"/>
            <a:ext cx="8447314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공개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사이트에서 제공하는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는 서버에 있기 때문에 서버에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접근해서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를 사용하려면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사용을 신청한 후에 인증키를 받아서 사용한다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개발자마다 개별 인증키를 받는데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해당 인증키를 통해 정상적인 경로로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에 접근한 후 그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의 함수나 속성을 사용할 수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2A29C6-3109-B7C1-5729-58331E93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56" y="3269379"/>
            <a:ext cx="720190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3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BCCD92A-1482-DFF1-35F3-AF8D4B83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 </a:t>
            </a:r>
            <a:r>
              <a:rPr lang="en-US" altLang="ko-KR" dirty="0"/>
              <a:t>API</a:t>
            </a:r>
            <a:r>
              <a:rPr lang="ko-KR" altLang="en-US" dirty="0"/>
              <a:t>는 어디에 있을까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54724-4227-A987-30DD-60ED0B1A1E95}"/>
              </a:ext>
            </a:extLst>
          </p:cNvPr>
          <p:cNvSpPr txBox="1"/>
          <p:nvPr/>
        </p:nvSpPr>
        <p:spPr>
          <a:xfrm>
            <a:off x="775966" y="1308247"/>
            <a:ext cx="8447314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대형 인터넷 서비스를 제공하는 사이트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-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네이버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카카오 같은 포털 사이트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구글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메타 등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687E57-3AE1-3915-9F8D-E2B92D5A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52" y="1874800"/>
            <a:ext cx="7173326" cy="1819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D1FD5-144D-B34B-30B0-92F965C120B7}"/>
              </a:ext>
            </a:extLst>
          </p:cNvPr>
          <p:cNvSpPr txBox="1"/>
          <p:nvPr/>
        </p:nvSpPr>
        <p:spPr>
          <a:xfrm>
            <a:off x="775966" y="3839420"/>
            <a:ext cx="10040080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깃허브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– ‘public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’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나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‘open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api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’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로 검색하면 많은 저장소가 있다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(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) github.com/public-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apis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/public-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apis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A9F079-13DE-3DE4-147F-8B5384FDB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52" y="4405973"/>
            <a:ext cx="3665405" cy="222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7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9C4E9-16CC-2FD6-420E-753F078E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</a:t>
            </a:r>
            <a:r>
              <a:rPr lang="en-US" altLang="ko-KR" dirty="0"/>
              <a:t>API </a:t>
            </a:r>
            <a:r>
              <a:rPr lang="ko-KR" altLang="en-US" dirty="0"/>
              <a:t>활용하기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360ED-C8A3-C067-C6A7-3EC8921FB81A}"/>
              </a:ext>
            </a:extLst>
          </p:cNvPr>
          <p:cNvSpPr txBox="1"/>
          <p:nvPr/>
        </p:nvSpPr>
        <p:spPr>
          <a:xfrm>
            <a:off x="705394" y="1163156"/>
            <a:ext cx="756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카카오맵</a:t>
            </a:r>
            <a:r>
              <a:rPr lang="ko-KR" altLang="en-US" sz="1600" dirty="0"/>
              <a:t> </a:t>
            </a:r>
            <a:r>
              <a:rPr lang="en-US" altLang="ko-KR" sz="1600" dirty="0"/>
              <a:t>API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D5C2F-15AA-4514-6266-2D5EB3B8FE68}"/>
              </a:ext>
            </a:extLst>
          </p:cNvPr>
          <p:cNvSpPr txBox="1"/>
          <p:nvPr/>
        </p:nvSpPr>
        <p:spPr>
          <a:xfrm>
            <a:off x="792480" y="1680754"/>
            <a:ext cx="909174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카카오 개발자 페이지에서 회원 가입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애플리케이션 추가하기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1C837D-4C93-D6CD-357A-161D3DDC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53" y="1332433"/>
            <a:ext cx="5074682" cy="1633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6A189E-2186-A966-DAB5-1A97FB3C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153" y="3012486"/>
            <a:ext cx="3547761" cy="28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6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9C4E9-16CC-2FD6-420E-753F078E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</a:t>
            </a:r>
            <a:r>
              <a:rPr lang="en-US" altLang="ko-KR" dirty="0"/>
              <a:t>API </a:t>
            </a:r>
            <a:r>
              <a:rPr lang="ko-KR" altLang="en-US" dirty="0"/>
              <a:t>활용하기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360ED-C8A3-C067-C6A7-3EC8921FB81A}"/>
              </a:ext>
            </a:extLst>
          </p:cNvPr>
          <p:cNvSpPr txBox="1"/>
          <p:nvPr/>
        </p:nvSpPr>
        <p:spPr>
          <a:xfrm>
            <a:off x="705394" y="1163156"/>
            <a:ext cx="756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카카오맵</a:t>
            </a:r>
            <a:r>
              <a:rPr lang="ko-KR" altLang="en-US" sz="1600" dirty="0"/>
              <a:t> </a:t>
            </a:r>
            <a:r>
              <a:rPr lang="en-US" altLang="ko-KR" sz="1600" dirty="0"/>
              <a:t>API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D5C2F-15AA-4514-6266-2D5EB3B8FE68}"/>
              </a:ext>
            </a:extLst>
          </p:cNvPr>
          <p:cNvSpPr txBox="1"/>
          <p:nvPr/>
        </p:nvSpPr>
        <p:spPr>
          <a:xfrm>
            <a:off x="792481" y="1680754"/>
            <a:ext cx="423236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3) </a:t>
            </a:r>
            <a:r>
              <a:rPr lang="ko-KR" altLang="en-US" sz="1600" dirty="0"/>
              <a:t>앱 키 확인하기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99A59E-7D22-E910-B35B-8B04376C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000" y="1627935"/>
            <a:ext cx="4731920" cy="19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7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9C4E9-16CC-2FD6-420E-753F078E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</a:t>
            </a:r>
            <a:r>
              <a:rPr lang="en-US" altLang="ko-KR" dirty="0"/>
              <a:t>API </a:t>
            </a:r>
            <a:r>
              <a:rPr lang="ko-KR" altLang="en-US" dirty="0"/>
              <a:t>활용하기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360ED-C8A3-C067-C6A7-3EC8921FB81A}"/>
              </a:ext>
            </a:extLst>
          </p:cNvPr>
          <p:cNvSpPr txBox="1"/>
          <p:nvPr/>
        </p:nvSpPr>
        <p:spPr>
          <a:xfrm>
            <a:off x="705394" y="1163156"/>
            <a:ext cx="756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카카오맵</a:t>
            </a:r>
            <a:r>
              <a:rPr lang="ko-KR" altLang="en-US" sz="1600" dirty="0"/>
              <a:t> </a:t>
            </a:r>
            <a:r>
              <a:rPr lang="en-US" altLang="ko-KR" sz="1600" dirty="0"/>
              <a:t>API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6299E-5472-5271-BBE8-5B6C86421C8E}"/>
              </a:ext>
            </a:extLst>
          </p:cNvPr>
          <p:cNvSpPr txBox="1"/>
          <p:nvPr/>
        </p:nvSpPr>
        <p:spPr>
          <a:xfrm>
            <a:off x="792481" y="1698171"/>
            <a:ext cx="423236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4) </a:t>
            </a:r>
            <a:r>
              <a:rPr lang="ko-KR" altLang="en-US" sz="1600" dirty="0"/>
              <a:t>플랫폼 설정하기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‘Web </a:t>
            </a:r>
            <a:r>
              <a:rPr lang="ko-KR" altLang="en-US" sz="1600" dirty="0"/>
              <a:t>플랫폼 등록</a:t>
            </a:r>
            <a:r>
              <a:rPr lang="en-US" altLang="ko-KR" sz="1600" dirty="0"/>
              <a:t>‘ </a:t>
            </a:r>
            <a:r>
              <a:rPr lang="ko-KR" altLang="en-US" sz="1600" dirty="0"/>
              <a:t>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165FEC-3293-1E2C-5C6F-31C52E87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32" y="1501710"/>
            <a:ext cx="5620534" cy="2143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74AA44-4022-F58E-7CAC-1924246134F1}"/>
              </a:ext>
            </a:extLst>
          </p:cNvPr>
          <p:cNvSpPr txBox="1"/>
          <p:nvPr/>
        </p:nvSpPr>
        <p:spPr>
          <a:xfrm>
            <a:off x="792481" y="3984796"/>
            <a:ext cx="4232366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‘</a:t>
            </a:r>
            <a:r>
              <a:rPr lang="ko-KR" altLang="en-US" sz="1600" dirty="0"/>
              <a:t>사이트 도메인</a:t>
            </a:r>
            <a:r>
              <a:rPr lang="en-US" altLang="ko-KR" sz="1600" dirty="0"/>
              <a:t>＇</a:t>
            </a:r>
            <a:r>
              <a:rPr lang="ko-KR" altLang="en-US" sz="1600" dirty="0"/>
              <a:t>에는 </a:t>
            </a:r>
            <a:br>
              <a:rPr lang="en-US" altLang="ko-KR" sz="1600" dirty="0"/>
            </a:br>
            <a:r>
              <a:rPr lang="en-US" altLang="ko-KR" sz="1600" dirty="0"/>
              <a:t>API</a:t>
            </a:r>
            <a:r>
              <a:rPr lang="ko-KR" altLang="en-US" sz="1600" dirty="0"/>
              <a:t>를 사용할 사이트 주소를 입력하거나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라이브 서버 주소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http://127.0.0.1</a:t>
            </a:r>
            <a:r>
              <a:rPr lang="en-US" altLang="ko-KR" sz="1600" dirty="0"/>
              <a:t>)</a:t>
            </a:r>
            <a:r>
              <a:rPr lang="ko-KR" altLang="en-US" sz="1600" dirty="0"/>
              <a:t>나 </a:t>
            </a:r>
            <a:br>
              <a:rPr lang="en-US" altLang="ko-KR" sz="1600" dirty="0"/>
            </a:br>
            <a:r>
              <a:rPr lang="ko-KR" altLang="en-US" sz="1600" dirty="0"/>
              <a:t>로컬 호스트 주소를 입력함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EDBD7A-F0DE-3792-F6F4-FCDBBF0C3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32" y="3645134"/>
            <a:ext cx="3336920" cy="25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8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9C4E9-16CC-2FD6-420E-753F078E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</a:t>
            </a:r>
            <a:r>
              <a:rPr lang="en-US" altLang="ko-KR" dirty="0"/>
              <a:t>API </a:t>
            </a:r>
            <a:r>
              <a:rPr lang="ko-KR" altLang="en-US" dirty="0"/>
              <a:t>활용하기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360ED-C8A3-C067-C6A7-3EC8921FB81A}"/>
              </a:ext>
            </a:extLst>
          </p:cNvPr>
          <p:cNvSpPr txBox="1"/>
          <p:nvPr/>
        </p:nvSpPr>
        <p:spPr>
          <a:xfrm>
            <a:off x="705394" y="1163156"/>
            <a:ext cx="756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카카오맵</a:t>
            </a:r>
            <a:r>
              <a:rPr lang="ko-KR" altLang="en-US" sz="1600" dirty="0"/>
              <a:t> </a:t>
            </a:r>
            <a:r>
              <a:rPr lang="en-US" altLang="ko-KR" sz="1600" dirty="0"/>
              <a:t>API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6299E-5472-5271-BBE8-5B6C86421C8E}"/>
              </a:ext>
            </a:extLst>
          </p:cNvPr>
          <p:cNvSpPr txBox="1"/>
          <p:nvPr/>
        </p:nvSpPr>
        <p:spPr>
          <a:xfrm>
            <a:off x="792481" y="1698171"/>
            <a:ext cx="842989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5) </a:t>
            </a:r>
            <a:r>
              <a:rPr lang="ko-KR" altLang="en-US" sz="1600" dirty="0" err="1"/>
              <a:t>카카오맵</a:t>
            </a:r>
            <a:r>
              <a:rPr lang="ko-KR" altLang="en-US" sz="1600" dirty="0"/>
              <a:t> </a:t>
            </a:r>
            <a:r>
              <a:rPr lang="en-US" altLang="ko-KR" sz="1600" dirty="0"/>
              <a:t>API </a:t>
            </a:r>
            <a:r>
              <a:rPr lang="ko-KR" altLang="en-US" sz="1600" dirty="0"/>
              <a:t>사이트</a:t>
            </a:r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TDc_SSiMyungJo 120"/>
              </a:rPr>
              <a:t>(apis.map.kakao.com)</a:t>
            </a:r>
            <a:r>
              <a:rPr lang="ko-KR" altLang="en-US" sz="1800" b="0" i="0" u="none" strike="noStrike" baseline="0" dirty="0">
                <a:solidFill>
                  <a:srgbClr val="211D1E"/>
                </a:solidFill>
                <a:latin typeface="TDc_SSiMyungJo 120"/>
              </a:rPr>
              <a:t>에서 </a:t>
            </a:r>
            <a:r>
              <a:rPr lang="en-US" altLang="ko-KR" sz="1800" b="0" i="0" u="none" strike="noStrike" baseline="0" dirty="0">
                <a:solidFill>
                  <a:srgbClr val="211D1E"/>
                </a:solidFill>
                <a:latin typeface="TDc_SSiMyungJo 120"/>
              </a:rPr>
              <a:t>[Web] </a:t>
            </a:r>
            <a:r>
              <a:rPr lang="ko-KR" altLang="en-US" sz="1800" b="0" i="0" u="none" strike="noStrike" baseline="0" dirty="0">
                <a:solidFill>
                  <a:srgbClr val="211D1E"/>
                </a:solidFill>
                <a:latin typeface="TDc_SSiMyungJo 120"/>
              </a:rPr>
              <a:t>클릭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12D59-1178-10F5-031F-F7D4D7FD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02" y="2250060"/>
            <a:ext cx="5278298" cy="34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9C4E9-16CC-2FD6-420E-753F078E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</a:t>
            </a:r>
            <a:r>
              <a:rPr lang="en-US" altLang="ko-KR" dirty="0"/>
              <a:t>API </a:t>
            </a:r>
            <a:r>
              <a:rPr lang="ko-KR" altLang="en-US" dirty="0"/>
              <a:t>활용하기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360ED-C8A3-C067-C6A7-3EC8921FB81A}"/>
              </a:ext>
            </a:extLst>
          </p:cNvPr>
          <p:cNvSpPr txBox="1"/>
          <p:nvPr/>
        </p:nvSpPr>
        <p:spPr>
          <a:xfrm>
            <a:off x="705394" y="1163156"/>
            <a:ext cx="756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카카오맵</a:t>
            </a:r>
            <a:r>
              <a:rPr lang="ko-KR" altLang="en-US" sz="1600" dirty="0"/>
              <a:t> </a:t>
            </a:r>
            <a:r>
              <a:rPr lang="en-US" altLang="ko-KR" sz="1600" dirty="0"/>
              <a:t>API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6299E-5472-5271-BBE8-5B6C86421C8E}"/>
              </a:ext>
            </a:extLst>
          </p:cNvPr>
          <p:cNvSpPr txBox="1"/>
          <p:nvPr/>
        </p:nvSpPr>
        <p:spPr>
          <a:xfrm>
            <a:off x="792481" y="1698171"/>
            <a:ext cx="842989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‘Sample’ </a:t>
            </a:r>
            <a:r>
              <a:rPr lang="ko-KR" altLang="en-US" sz="1600" dirty="0"/>
              <a:t>메뉴에 다양한 예제 소스가 많으므로 참고해서 사용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D46BB7-3CBA-F457-9637-1C968555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1" y="2269621"/>
            <a:ext cx="8907118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KoPubWorld돋움체 Bold</vt:lpstr>
      <vt:lpstr>TDc_SSiMyungJo 120</vt:lpstr>
      <vt:lpstr>맑은 고딕</vt:lpstr>
      <vt:lpstr>Arial</vt:lpstr>
      <vt:lpstr>Office 테마</vt:lpstr>
      <vt:lpstr>PowerPoint 프레젠테이션</vt:lpstr>
      <vt:lpstr>01[HTML+CSS+ JAVASCRIPT] 공개 API</vt:lpstr>
      <vt:lpstr>공개 API 동작 원리</vt:lpstr>
      <vt:lpstr>공개 API는 어디에 있을까</vt:lpstr>
      <vt:lpstr>지도 API 활용하기</vt:lpstr>
      <vt:lpstr>지도 API 활용하기</vt:lpstr>
      <vt:lpstr>지도 API 활용하기</vt:lpstr>
      <vt:lpstr>지도 API 활용하기</vt:lpstr>
      <vt:lpstr>지도 API 활용하기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1</cp:revision>
  <dcterms:created xsi:type="dcterms:W3CDTF">2023-05-21T07:04:14Z</dcterms:created>
  <dcterms:modified xsi:type="dcterms:W3CDTF">2023-05-21T07:04:28Z</dcterms:modified>
</cp:coreProperties>
</file>