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2" r:id="rId2"/>
    <p:sldId id="343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4284C-309E-9FE8-09BF-5D257D5FD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DCF5A-7868-1461-27D1-CBBD06230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D8938-EC71-6393-E457-E4ABBC6B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25B-AD25-4E61-80EF-684B68BF49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4A070-10D1-3684-DF72-DB888F7A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900DF-520A-DE4E-C7AA-3C9BDB84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D2E9-4136-4729-89F5-D4398919F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1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EAB2A-1924-9370-2E5E-274CF127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27525-0E43-E9E8-4722-55BB65067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AC0BB-85A6-8304-F1A2-540BE14A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25B-AD25-4E61-80EF-684B68BF49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22EE9-84FE-A4A3-DC30-6333C34C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06A85-E88D-DE3C-6FDB-226683C9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D2E9-4136-4729-89F5-D4398919F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56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79459C-CDC0-B9D2-2498-BF0501367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B6E57-E09D-D9C8-3680-B009ED491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122C2-35DB-3A40-6DE3-3836361E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25B-AD25-4E61-80EF-684B68BF49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FB67D-F014-2E1A-9446-A7EC37ED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ABA12-9AD2-60B6-229F-BCAA17A5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D2E9-4136-4729-89F5-D4398919F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0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0C3AF-C8D9-8D64-387A-E948EFE0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2B6DC-0F2E-661C-B40B-06A10BF6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2CC8C-4868-C30B-4209-4FAA383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25B-AD25-4E61-80EF-684B68BF49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5ADC0-FEF9-AE23-59F0-58A2301C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1BCBB-428C-FA95-B4C5-13AB1F4F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D2E9-4136-4729-89F5-D4398919F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42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3EDFD-1968-9E11-1910-5AF15867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CE7F5-CE01-ED33-B1D8-E446886D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7CF98-1847-66B9-8C22-F9E5279E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25B-AD25-4E61-80EF-684B68BF49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9ECDB-48CE-06BF-2E7D-98C5264E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AE32E-0E3B-092B-6DB4-37FCF77E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D2E9-4136-4729-89F5-D4398919F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31DB4-3E38-8B65-07BE-EF9535F9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50249-3B9F-8984-6F9A-FCF5ACE06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FB004-04EA-FE6A-8047-B78F2109E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9A5DB9-34E7-68E8-F489-580355E9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25B-AD25-4E61-80EF-684B68BF49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4E06A1-E398-003B-3943-8A50E5EA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E3261-54B1-CC52-C161-E39E417C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D2E9-4136-4729-89F5-D4398919F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4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375CC-366D-C86B-153E-1A324893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6D35F-8F2E-337B-84FC-CBC38B2E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4EE5D-CD76-A0C0-61ED-6BA8A1665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F63873-F092-070A-D8FB-74690F18E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1801EF-D0AF-BD6B-A1E9-EA62660FA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501663-3157-F3C2-296A-DC4BA7D9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25B-AD25-4E61-80EF-684B68BF49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8B86AA-FBEE-4D8B-8B6B-230A804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9F4186-0510-9BE0-DDAB-D014BA64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D2E9-4136-4729-89F5-D4398919F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A800D-EAD2-1A4A-4394-EBA3734F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EC2276-5F3A-49D7-2EC1-25F0062D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25B-AD25-4E61-80EF-684B68BF49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99916B-62F7-E695-AE0E-7F0DC277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B60038-E83A-17A3-7FD2-1255CDC8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D2E9-4136-4729-89F5-D4398919F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5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6643EC-4289-5E1E-B7E9-2EF4D3AC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25B-AD25-4E61-80EF-684B68BF49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46AEF-9EFE-C202-9B13-DB5AB806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9DA03-E290-BB66-59F0-8CBEFF57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D2E9-4136-4729-89F5-D4398919F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7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B504C-9AF2-B7C9-20F7-2683C6DA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20D03-ADF0-7F50-C98B-A724E751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BD4F45-2FE3-13E2-E0CC-899CFD85F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B2E26-8990-8656-CA61-033BF1C6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25B-AD25-4E61-80EF-684B68BF49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3D788-6F3B-45CA-6DE0-CBCE721E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87F07-9772-9651-5289-D6A08F32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D2E9-4136-4729-89F5-D4398919F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F63A6-170F-8B3A-257E-395D18A5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BE9B05-0230-59A2-A7AA-6A4F74EF8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B1D76-C072-393B-E4BD-FD980BEC6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556D2-C286-4F83-AC3B-598522C4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25B-AD25-4E61-80EF-684B68BF49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53C25-7C62-91F4-9153-533A5A2F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ACEA2-6578-789B-916D-2DBFC26C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D2E9-4136-4729-89F5-D4398919F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0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9DF16D-240B-5849-239B-DFD56E2B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7D257-B0ED-4DB0-13BE-033CDD4F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7BAF5-1C3D-546F-A62E-DD5066E93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725B-AD25-4E61-80EF-684B68BF499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F4243-4A4F-A116-D8AF-8628183BD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AC1D9-DED4-D61B-0F0B-50F6DD07A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D2E9-4136-4729-89F5-D4398919F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2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334-2.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공공 데이터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7E8E-3493-397B-0192-DFA5D7F8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캠핑장 정보 가져와서 지도에 표시하기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A3C1B-7650-AFB8-5CB7-A6F733946F8E}"/>
              </a:ext>
            </a:extLst>
          </p:cNvPr>
          <p:cNvSpPr txBox="1"/>
          <p:nvPr/>
        </p:nvSpPr>
        <p:spPr>
          <a:xfrm>
            <a:off x="783771" y="1280160"/>
            <a:ext cx="1116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3) </a:t>
            </a:r>
            <a:r>
              <a:rPr lang="ko-KR" altLang="en-US" sz="1600" dirty="0"/>
              <a:t>서버에서 가져온 파일이 어떻게 구성되어 있는지 확인한다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0E4DD6-3CDD-7358-70B6-8F9C2E1A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31" y="1735717"/>
            <a:ext cx="7304355" cy="392485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2DAA1A5-7F69-62DA-7234-D3158901D61F}"/>
              </a:ext>
            </a:extLst>
          </p:cNvPr>
          <p:cNvCxnSpPr/>
          <p:nvPr/>
        </p:nvCxnSpPr>
        <p:spPr>
          <a:xfrm flipH="1">
            <a:off x="8592299" y="3445418"/>
            <a:ext cx="87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7D9901-1187-0AB3-0B19-F26D8A0E75F3}"/>
              </a:ext>
            </a:extLst>
          </p:cNvPr>
          <p:cNvSpPr txBox="1"/>
          <p:nvPr/>
        </p:nvSpPr>
        <p:spPr>
          <a:xfrm>
            <a:off x="9541534" y="32751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1"/>
                </a:solidFill>
              </a:rPr>
              <a:t>가져온 내용</a:t>
            </a:r>
          </a:p>
        </p:txBody>
      </p:sp>
    </p:spTree>
    <p:extLst>
      <p:ext uri="{BB962C8B-B14F-4D97-AF65-F5344CB8AC3E}">
        <p14:creationId xmlns:p14="http://schemas.microsoft.com/office/powerpoint/2010/main" val="250262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7E8E-3493-397B-0192-DFA5D7F8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캠핑장 정보 가져와서 지도에 표시하기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A3C1B-7650-AFB8-5CB7-A6F733946F8E}"/>
              </a:ext>
            </a:extLst>
          </p:cNvPr>
          <p:cNvSpPr txBox="1"/>
          <p:nvPr/>
        </p:nvSpPr>
        <p:spPr>
          <a:xfrm>
            <a:off x="783771" y="1280160"/>
            <a:ext cx="1116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4) </a:t>
            </a:r>
            <a:r>
              <a:rPr lang="ko-KR" altLang="en-US" sz="1600" dirty="0"/>
              <a:t>실제 내용에 접근하려면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18FE2-B47C-F927-1C6F-077E23659E07}"/>
              </a:ext>
            </a:extLst>
          </p:cNvPr>
          <p:cNvSpPr txBox="1"/>
          <p:nvPr/>
        </p:nvSpPr>
        <p:spPr>
          <a:xfrm>
            <a:off x="1097280" y="1735718"/>
            <a:ext cx="8691154" cy="30070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&lt;script&gt;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fetch(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.then(result =&gt;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result.json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600" b="0" i="0" u="none" strike="noStrike" baseline="0" dirty="0" err="1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파일을 객체로 변환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.then(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=&gt; { 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data = </a:t>
            </a:r>
            <a:r>
              <a:rPr lang="en-US" altLang="ko-KR" sz="1600" b="0" i="0" u="none" strike="noStrike" baseline="0" dirty="0" err="1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json.response.body.items.item</a:t>
            </a: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객체에서 실제 내용만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로 저장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console.log(data);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7BE82D-408F-04C0-E353-0954B1F2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06" y="3951832"/>
            <a:ext cx="6991942" cy="26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2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7E8E-3493-397B-0192-DFA5D7F8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캠핑장 정보 가져와서 지도에 표시하기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A3C1B-7650-AFB8-5CB7-A6F733946F8E}"/>
              </a:ext>
            </a:extLst>
          </p:cNvPr>
          <p:cNvSpPr txBox="1"/>
          <p:nvPr/>
        </p:nvSpPr>
        <p:spPr>
          <a:xfrm>
            <a:off x="783771" y="1280160"/>
            <a:ext cx="1116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5) </a:t>
            </a:r>
            <a:r>
              <a:rPr lang="ko-KR" altLang="en-US" sz="1600" dirty="0"/>
              <a:t>필요한 캠핑장 정보에 접근하는 방법은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88AD1-AF1A-2295-88AD-FB1AA65A6294}"/>
              </a:ext>
            </a:extLst>
          </p:cNvPr>
          <p:cNvSpPr txBox="1"/>
          <p:nvPr/>
        </p:nvSpPr>
        <p:spPr>
          <a:xfrm>
            <a:off x="783771" y="1934030"/>
            <a:ext cx="8444254" cy="791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우리가 필요한 것은 캠핑장의 이름과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+mn-ea"/>
              </a:rPr>
              <a:t>위도값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,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+mn-ea"/>
              </a:rPr>
              <a:t>경도값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캠핑장 이름은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facltNm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에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,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+mn-ea"/>
              </a:rPr>
              <a:t>위도값은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mapY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에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,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+mn-ea"/>
              </a:rPr>
              <a:t>경도값은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mapX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에 저장되어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1EA608-7CE1-27D6-44DA-555B9CAB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2891730"/>
            <a:ext cx="6811373" cy="35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9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7E8E-3493-397B-0192-DFA5D7F8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캠핑장 정보 가져와서 지도에 표시하기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A3C1B-7650-AFB8-5CB7-A6F733946F8E}"/>
              </a:ext>
            </a:extLst>
          </p:cNvPr>
          <p:cNvSpPr txBox="1"/>
          <p:nvPr/>
        </p:nvSpPr>
        <p:spPr>
          <a:xfrm>
            <a:off x="783771" y="1280160"/>
            <a:ext cx="1116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6) </a:t>
            </a:r>
            <a:r>
              <a:rPr lang="ko-KR" altLang="en-US" sz="1600" dirty="0"/>
              <a:t>카카오 맵 </a:t>
            </a:r>
            <a:r>
              <a:rPr lang="en-US" altLang="ko-KR" sz="1600" dirty="0"/>
              <a:t>API</a:t>
            </a:r>
            <a:r>
              <a:rPr lang="ko-KR" altLang="en-US" sz="1600" dirty="0"/>
              <a:t>를 함께 사용해서 지도에 표시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6A3808-30B9-84D8-1687-1369B604C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1735718"/>
            <a:ext cx="5880847" cy="36844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E2B214-7B9A-CA77-27DE-8E9D1DFF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761" y="2692228"/>
            <a:ext cx="5916706" cy="37203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232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공공데이터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852D69-828B-240F-077D-3BDF5ED8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공공데이터포털</a:t>
            </a:r>
            <a:r>
              <a:rPr lang="ko-KR" altLang="en-US" dirty="0"/>
              <a:t> 사이트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4DAAD-052E-D894-1457-98CBE878E401}"/>
              </a:ext>
            </a:extLst>
          </p:cNvPr>
          <p:cNvSpPr txBox="1"/>
          <p:nvPr/>
        </p:nvSpPr>
        <p:spPr>
          <a:xfrm>
            <a:off x="783770" y="1506472"/>
            <a:ext cx="8757763" cy="2268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새로운 공공데이터를 계속 제공하는 사이트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정부에서 운영하고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‘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공공데이터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’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란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공공기관이 만든 자료나 국민에게 개방하는 공적인 정보를 가리킨다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신청하면 누구나 무료로 사용할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(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예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)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기상청 정보를 활용한 날씨 정보 앱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미세먼지 정보 앱</a:t>
            </a:r>
            <a:br>
              <a:rPr lang="en-US" altLang="ko-KR" sz="1600" dirty="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(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예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)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대중 교통 정보를 활용한 버스 도착 </a:t>
            </a:r>
            <a:r>
              <a:rPr lang="ko-KR" altLang="en-US" sz="1600" dirty="0" err="1">
                <a:solidFill>
                  <a:srgbClr val="211D1E"/>
                </a:solidFill>
                <a:latin typeface="TDc_SSiMyungJo 120"/>
              </a:rPr>
              <a:t>알리미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 앱</a:t>
            </a:r>
            <a:endParaRPr lang="en-US" altLang="ko-KR" sz="1600" dirty="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3817-284A-FD93-3CEE-FD99100B6D8F}"/>
              </a:ext>
            </a:extLst>
          </p:cNvPr>
          <p:cNvSpPr txBox="1"/>
          <p:nvPr/>
        </p:nvSpPr>
        <p:spPr>
          <a:xfrm>
            <a:off x="966651" y="4406537"/>
            <a:ext cx="529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‘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파일데이터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＇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와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‘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오픈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API’, ‘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표준데이터셋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‘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으로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제공한다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24A79-C39E-C68E-1FC8-B59ED352D1D7}"/>
              </a:ext>
            </a:extLst>
          </p:cNvPr>
          <p:cNvSpPr txBox="1"/>
          <p:nvPr/>
        </p:nvSpPr>
        <p:spPr>
          <a:xfrm>
            <a:off x="1036320" y="4858303"/>
            <a:ext cx="9779727" cy="1349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40"/>
              </a:rPr>
              <a:t>파일데이터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: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주로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CSV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파일이나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JSON+XML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파일 형태로 제공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다운로드해서 사용할 수 있다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40"/>
              </a:rPr>
              <a:t>오픈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API: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프로그래밍에 사용할 수 있도록 데이터를 표준화하고 공유하는 형태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서버에서 실시간으로 정보를 수정할 수 있기 때문에 항상 최신 정보로 유지된다는 장점이 있고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API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활용 신청 후에 사용할 수 있다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40"/>
              </a:rPr>
              <a:t>표준데이터셋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공공기관마다 서로 다른 형식으로 제공하던 데이터를 한 가지 표준으로 통일해서 제공하는 데이터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30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852D69-828B-240F-077D-3BDF5ED8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신청하기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4DAAD-052E-D894-1457-98CBE878E401}"/>
              </a:ext>
            </a:extLst>
          </p:cNvPr>
          <p:cNvSpPr txBox="1"/>
          <p:nvPr/>
        </p:nvSpPr>
        <p:spPr>
          <a:xfrm>
            <a:off x="783770" y="1506472"/>
            <a:ext cx="8757763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공공데이터포털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사이트에서 필요한 정보를 검색한다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검색 결과 중에서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[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오픈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API]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탭을 클릭하면 오픈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만 골라서 볼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찾은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페이지에서 상세 정보를 살펴본 후 사용하겠다면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[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활용 신청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]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을 클릭한다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FBB63B-0859-6AB5-109D-BF4AC610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53" y="2778141"/>
            <a:ext cx="641122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0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852D69-828B-240F-077D-3BDF5ED8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신청하기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4DAAD-052E-D894-1457-98CBE878E401}"/>
              </a:ext>
            </a:extLst>
          </p:cNvPr>
          <p:cNvSpPr txBox="1"/>
          <p:nvPr/>
        </p:nvSpPr>
        <p:spPr>
          <a:xfrm>
            <a:off x="783770" y="1506472"/>
            <a:ext cx="8757763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4)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신청한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 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인증키가 발급되는데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‘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일반 인증키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＇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에 있는 키를 사용하면 된다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5)  API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사용법을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자세히 정리해 놓은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‘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참고문서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＇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를 꼭 살펴본다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EAC757-AA84-571D-D550-71CAF7C8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2272194"/>
            <a:ext cx="6582694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0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852D69-828B-240F-077D-3BDF5ED8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신청하기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FBB63B-0859-6AB5-109D-BF4AC610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0" y="1968244"/>
            <a:ext cx="641122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3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852D69-828B-240F-077D-3BDF5ED8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신청하기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FBB63B-0859-6AB5-109D-BF4AC610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0" y="1968244"/>
            <a:ext cx="641122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9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7E8E-3493-397B-0192-DFA5D7F8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캠핑장 정보 가져와서 지도에 표시하기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A3C1B-7650-AFB8-5CB7-A6F733946F8E}"/>
              </a:ext>
            </a:extLst>
          </p:cNvPr>
          <p:cNvSpPr txBox="1"/>
          <p:nvPr/>
        </p:nvSpPr>
        <p:spPr>
          <a:xfrm>
            <a:off x="783771" y="1280160"/>
            <a:ext cx="7968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API </a:t>
            </a:r>
            <a:r>
              <a:rPr lang="ko-KR" altLang="en-US" sz="1600" dirty="0"/>
              <a:t>설명서를 참고해서</a:t>
            </a:r>
            <a:r>
              <a:rPr lang="en-US" altLang="ko-KR" sz="1600" dirty="0"/>
              <a:t>, </a:t>
            </a:r>
            <a:r>
              <a:rPr lang="ko-KR" altLang="en-US" sz="1600" dirty="0"/>
              <a:t>서버에 자료 요청 방법을 확인한다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9B886-EF63-9CF0-C108-EC1996466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03" y="1735718"/>
            <a:ext cx="7544443" cy="383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8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7E8E-3493-397B-0192-DFA5D7F8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캠핑장 정보 가져와서 지도에 표시하기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A3C1B-7650-AFB8-5CB7-A6F733946F8E}"/>
              </a:ext>
            </a:extLst>
          </p:cNvPr>
          <p:cNvSpPr txBox="1"/>
          <p:nvPr/>
        </p:nvSpPr>
        <p:spPr>
          <a:xfrm>
            <a:off x="783771" y="1280160"/>
            <a:ext cx="7968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2) </a:t>
            </a:r>
            <a:r>
              <a:rPr lang="ko-KR" altLang="en-US" sz="1600" dirty="0"/>
              <a:t>필요한 위치에 인증키를 추가하고</a:t>
            </a:r>
            <a:r>
              <a:rPr lang="en-US" altLang="ko-KR" sz="1600" dirty="0"/>
              <a:t>, fetch</a:t>
            </a:r>
            <a:r>
              <a:rPr lang="ko-KR" altLang="en-US" sz="1600" dirty="0"/>
              <a:t>를 사용해 자료를 가져온다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5B4AC-68CE-790F-2431-CAA14443235D}"/>
              </a:ext>
            </a:extLst>
          </p:cNvPr>
          <p:cNvSpPr txBox="1"/>
          <p:nvPr/>
        </p:nvSpPr>
        <p:spPr>
          <a:xfrm>
            <a:off x="783771" y="1735718"/>
            <a:ext cx="9161418" cy="44843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&lt;script&gt;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서버에서 가져오기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'http://api.visitkorea.or.kr/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openapi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/service/rest/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GoCamping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basedList?</a:t>
            </a:r>
            <a:r>
              <a:rPr lang="en-US" altLang="ko-KR" sz="160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</a:t>
            </a:r>
            <a:r>
              <a:rPr lang="en-US" altLang="ko-KR" sz="160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viceKey</a:t>
            </a:r>
            <a:r>
              <a:rPr lang="en-US" altLang="ko-KR" sz="160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60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앱키</a:t>
            </a:r>
            <a:r>
              <a:rPr lang="en-US" altLang="ko-KR" sz="160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&amp;numOfRows=10&amp;pageNo=1&amp;MobileOS=</a:t>
            </a:r>
            <a:r>
              <a:rPr lang="en-US" altLang="ko-KR" sz="160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ETC&amp;MobileApp</a:t>
            </a:r>
            <a:r>
              <a:rPr lang="en-US" altLang="ko-KR" sz="160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60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TestApp</a:t>
            </a:r>
            <a:r>
              <a:rPr lang="en-US" altLang="ko-KR" sz="160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&amp;_type=</a:t>
            </a:r>
            <a:r>
              <a:rPr lang="en-US" altLang="ko-KR" sz="160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’; </a:t>
            </a:r>
          </a:p>
          <a:p>
            <a:pPr>
              <a:lnSpc>
                <a:spcPct val="150000"/>
              </a:lnSpc>
            </a:pPr>
            <a:endParaRPr lang="en-US" altLang="ko-KR" sz="1600" i="0" u="none" strike="noStrike" baseline="0" dirty="0">
              <a:solidFill>
                <a:srgbClr val="211D1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fetch(</a:t>
            </a:r>
            <a:r>
              <a:rPr lang="en-US" altLang="ko-KR" sz="1600" b="0" i="0" u="none" strike="noStrike" baseline="0" dirty="0" err="1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.then(result =&gt; </a:t>
            </a:r>
            <a:r>
              <a:rPr lang="en-US" altLang="ko-KR" sz="1600" b="0" i="0" u="none" strike="noStrike" baseline="0" dirty="0" err="1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result.json</a:t>
            </a: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600" b="0" i="0" u="none" strike="noStrike" baseline="0" dirty="0" err="1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파일을 객체로 변환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.then(</a:t>
            </a:r>
            <a:r>
              <a:rPr lang="en-US" altLang="ko-KR" sz="1600" b="0" i="0" u="none" strike="noStrike" baseline="0" dirty="0" err="1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=&gt;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console.log(</a:t>
            </a:r>
            <a:r>
              <a:rPr lang="en-US" altLang="ko-KR" sz="1600" b="0" i="0" u="none" strike="noStrike" baseline="0" dirty="0" err="1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884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와이드스크린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D2Coding</vt:lpstr>
      <vt:lpstr>KoPubWorld돋움체 Bold</vt:lpstr>
      <vt:lpstr>TDc_SSiGothic 120</vt:lpstr>
      <vt:lpstr>TDc_SSiGothic 140</vt:lpstr>
      <vt:lpstr>TDc_SSiMyungJo 120</vt:lpstr>
      <vt:lpstr>맑은 고딕</vt:lpstr>
      <vt:lpstr>Arial</vt:lpstr>
      <vt:lpstr>Office 테마</vt:lpstr>
      <vt:lpstr>PowerPoint 프레젠테이션</vt:lpstr>
      <vt:lpstr>01[HTML+CSS+ JAVASCRIPT] 공공데이터</vt:lpstr>
      <vt:lpstr>공공데이터포털 사이트</vt:lpstr>
      <vt:lpstr>오픈 API 신청하기</vt:lpstr>
      <vt:lpstr>오픈 API 신청하기</vt:lpstr>
      <vt:lpstr>오픈 API 신청하기</vt:lpstr>
      <vt:lpstr>오픈 API 신청하기</vt:lpstr>
      <vt:lpstr>(예) 캠핑장 정보 가져와서 지도에 표시하기</vt:lpstr>
      <vt:lpstr>(예) 캠핑장 정보 가져와서 지도에 표시하기</vt:lpstr>
      <vt:lpstr>(예) 캠핑장 정보 가져와서 지도에 표시하기</vt:lpstr>
      <vt:lpstr>(예) 캠핑장 정보 가져와서 지도에 표시하기</vt:lpstr>
      <vt:lpstr>(예) 캠핑장 정보 가져와서 지도에 표시하기</vt:lpstr>
      <vt:lpstr>(예) 캠핑장 정보 가져와서 지도에 표시하기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2023-05-21T07:03:03Z</dcterms:created>
  <dcterms:modified xsi:type="dcterms:W3CDTF">2023-05-21T07:03:55Z</dcterms:modified>
</cp:coreProperties>
</file>