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2" r:id="rId2"/>
    <p:sldId id="343" r:id="rId3"/>
    <p:sldId id="294" r:id="rId4"/>
    <p:sldId id="295" r:id="rId5"/>
    <p:sldId id="29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36043-007C-C76E-4892-49D9A2EFE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6AC94-5240-6F44-BF69-B5C3672B4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B07F5-EFBF-7B33-FA94-6DB7F2E7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0BF7-1F91-4A48-90D4-21B60688B939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C0155-3576-8FCB-8E6D-DE9B4ED0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073E5-A935-59E6-02DA-4488A6BC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FBE1-D3E9-4B0C-958A-8056C713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18517-8A66-24A8-1CCB-0B4B3CD2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FBF02-A983-F184-77C8-4E933BECD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51C8C-2F1F-C5AC-E601-830C88AF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0BF7-1F91-4A48-90D4-21B60688B939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E02AA-E13D-5FEE-5CDD-6ED8AEBC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1436D-DD05-B39B-7651-94FA4849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FBE1-D3E9-4B0C-958A-8056C713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37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88D8F6-648D-9E7B-9BDF-701155D0C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B3F5F-4508-3069-2719-1D063E6A2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28698-B405-4890-4704-C4261271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0BF7-1F91-4A48-90D4-21B60688B939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C3E05-E227-B0EA-A74F-71BBBA42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F66E7-457D-4402-A35A-29229165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FBE1-D3E9-4B0C-958A-8056C713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3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011F4-2692-6E3A-C3F5-94937A75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1FEB1-20F8-E063-5AB1-B6D0B74B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A8DD7-82AC-F6AE-E9B9-CCE1DAB0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0BF7-1F91-4A48-90D4-21B60688B939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1818A-4345-12AE-6C72-09662EFC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DF31C-85EC-6E4F-BDBE-DFA717AF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FBE1-D3E9-4B0C-958A-8056C713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8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F3984-7EF3-997E-EB66-5AA11261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EEAAF-B588-0E1B-DB08-834DCA912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D55FE-8441-C705-F5D8-0D45C309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0BF7-1F91-4A48-90D4-21B60688B939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C5F95-D033-423A-F0A4-BCF52848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FECED-16EB-7F36-552A-BDC94777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FBE1-D3E9-4B0C-958A-8056C713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0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DDE7C-29A6-7732-1216-B0FB4E89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E978E-E551-B270-929A-F058E25AA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30CD0-E02D-929A-0240-DD67A3820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9553E-13FB-5D0A-CC6E-6E9656DE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0BF7-1F91-4A48-90D4-21B60688B939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78B03-8C0E-145E-4942-0F374328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09AC1-C7D6-C6B5-A459-BD36DC5C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FBE1-D3E9-4B0C-958A-8056C713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7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4B0D-80E2-0380-6955-FE04E079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5C72E-D191-8019-E024-226A587A4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489C35-AA48-179E-0E07-882DA0A6B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C14814-9637-3BEA-7652-3DF44FD67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AEA987-572E-03D6-484C-B2AC7D84B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E92CA4-B583-003B-F7BF-0F04FE3D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0BF7-1F91-4A48-90D4-21B60688B939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034C60-9AEE-B65B-47E1-47585DBC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3C504C-787E-7C6B-8FCF-85C85671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FBE1-D3E9-4B0C-958A-8056C713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0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70ADD-AFEE-64C7-6894-C1A9B603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172E9F-6202-44F8-C333-0FEAF0CB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0BF7-1F91-4A48-90D4-21B60688B939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40AC26-E659-0F90-E435-A256B2C6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A44E6D-FF92-9C58-F4FF-79F53F20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FBE1-D3E9-4B0C-958A-8056C713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9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AFF836-CAB3-F1C4-9319-B9C25DE0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0BF7-1F91-4A48-90D4-21B60688B939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5C130A-767B-6DAA-789C-E5EBB601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322A9-444B-83B3-D1D9-7DBA35BA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FBE1-D3E9-4B0C-958A-8056C713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4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1E36-4A83-5A89-C3E9-FA3DD5A9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685B6-8FFD-D23F-F289-9E282C2F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FF364A-0396-88C9-B88C-76CD1D492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9A8F53-A76D-5DAD-39D7-D1486AC4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0BF7-1F91-4A48-90D4-21B60688B939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8092B-5B75-BD7C-5F29-8D161FCE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CF9FE-FB02-A838-3935-B56BD96B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FBE1-D3E9-4B0C-958A-8056C713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2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4DAD0-1D1B-B500-F656-E92C1E9F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1F6727-F929-FBA5-4FDB-48B8473AA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966BF-D19D-AF9F-F85C-72EBFB3D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CB7F93-9F65-D14C-21A9-CB7AD588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0BF7-1F91-4A48-90D4-21B60688B939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30346-75C4-B5B9-894A-D2C67B85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3F85E-B1FE-324A-FD9D-56C21DC2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9FBE1-D3E9-4B0C-958A-8056C713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5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D2EF7F-20F2-81DC-DE2E-C49635C7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289D60-B53E-E217-4368-059E0E283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C3C37-E234-6466-EB7F-E94B9C196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0BF7-1F91-4A48-90D4-21B60688B939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C002A-12A5-93F2-BF23-09792EEC0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03CA5-03B9-D3C4-1403-D62FDE77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9FBE1-D3E9-4B0C-958A-8056C71341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401.</a:t>
            </a:r>
            <a:r>
              <a:rPr lang="ko-KR" altLang="en-US" sz="3200" spc="-225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제이쿼리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628800"/>
            <a:ext cx="2520280" cy="252028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747628" y="4635134"/>
            <a:ext cx="66967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존 레식</a:t>
            </a:r>
            <a:r>
              <a:rPr lang="en-US" altLang="ko-KR" sz="280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(John Resig)</a:t>
            </a:r>
          </a:p>
          <a:p>
            <a:r>
              <a:rPr lang="ko-KR" altLang="en-US" sz="280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자바스크립트를 이용해 만든 </a:t>
            </a:r>
            <a:r>
              <a:rPr lang="ko-KR" altLang="en-US" sz="280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라이브러리 언어</a:t>
            </a:r>
            <a:endParaRPr lang="ko-KR" altLang="en-US" sz="2800" dirty="0">
              <a:solidFill>
                <a:srgbClr val="00B05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47928" y="2065346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호</a:t>
            </a:r>
            <a:r>
              <a:rPr lang="ko-KR" altLang="en-US" sz="24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환성 문제 해결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47928" y="2527011"/>
            <a:ext cx="5654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쉽</a:t>
            </a:r>
            <a:r>
              <a:rPr lang="ko-KR" altLang="en-US" sz="24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고 편리한 애니메이션 효과 기능 구현</a:t>
            </a:r>
            <a:endParaRPr lang="ko-KR" altLang="en-US" sz="24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01D28-A3B6-0C67-1A32-7A785F73F355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제이쿼리란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09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1509124"/>
            <a:ext cx="6048672" cy="3792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2747628" y="5714092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https://cdnjs.com/libraries/jquery</a:t>
            </a:r>
            <a:endParaRPr lang="ko-KR" altLang="en-US" sz="2800" dirty="0">
              <a:solidFill>
                <a:srgbClr val="00B05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E2630-4302-6A6D-B1C4-40D99B7C40BF}"/>
              </a:ext>
            </a:extLst>
          </p:cNvPr>
          <p:cNvSpPr txBox="1"/>
          <p:nvPr/>
        </p:nvSpPr>
        <p:spPr>
          <a:xfrm>
            <a:off x="306647" y="319086"/>
            <a:ext cx="110798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라이브러리 연동하기 ─ 다운로드 방식</a:t>
            </a:r>
          </a:p>
        </p:txBody>
      </p:sp>
    </p:spTree>
    <p:extLst>
      <p:ext uri="{BB962C8B-B14F-4D97-AF65-F5344CB8AC3E}">
        <p14:creationId xmlns:p14="http://schemas.microsoft.com/office/powerpoint/2010/main" val="59255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18" y="1916689"/>
            <a:ext cx="11284123" cy="2649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BC36BA-E77B-8B50-7E01-0517789D4237}"/>
              </a:ext>
            </a:extLst>
          </p:cNvPr>
          <p:cNvSpPr txBox="1"/>
          <p:nvPr/>
        </p:nvSpPr>
        <p:spPr>
          <a:xfrm>
            <a:off x="306647" y="319086"/>
            <a:ext cx="110036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라이브러리 연동하기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CA57F-380A-F929-D67F-85BA884D0594}"/>
              </a:ext>
            </a:extLst>
          </p:cNvPr>
          <p:cNvSpPr txBox="1"/>
          <p:nvPr/>
        </p:nvSpPr>
        <p:spPr>
          <a:xfrm>
            <a:off x="306647" y="10269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4576B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네트워크 전송 방식</a:t>
            </a:r>
            <a:endParaRPr lang="ko-KR" altLang="en-US" sz="2400" dirty="0">
              <a:solidFill>
                <a:srgbClr val="4576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36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KoPubWorld돋움체 Bold</vt:lpstr>
      <vt:lpstr>Tmon몬소리OTF Black</vt:lpstr>
      <vt:lpstr>맑은 고딕</vt:lpstr>
      <vt:lpstr>Arial</vt:lpstr>
      <vt:lpstr>Office 테마</vt:lpstr>
      <vt:lpstr>PowerPoint 프레젠테이션</vt:lpstr>
      <vt:lpstr>01[HTML+CSS+ JAVASCRIPT] 제이쿼리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2023-05-21T07:08:31Z</dcterms:created>
  <dcterms:modified xsi:type="dcterms:W3CDTF">2023-05-21T07:22:27Z</dcterms:modified>
</cp:coreProperties>
</file>