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3062" r:id="rId2"/>
    <p:sldId id="343" r:id="rId3"/>
    <p:sldId id="298" r:id="rId4"/>
    <p:sldId id="299" r:id="rId5"/>
    <p:sldId id="300" r:id="rId6"/>
    <p:sldId id="302" r:id="rId7"/>
    <p:sldId id="303" r:id="rId8"/>
    <p:sldId id="304" r:id="rId9"/>
    <p:sldId id="301" r:id="rId10"/>
    <p:sldId id="305" r:id="rId11"/>
    <p:sldId id="23063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102" autoAdjust="0"/>
    <p:restoredTop sz="94660"/>
  </p:normalViewPr>
  <p:slideViewPr>
    <p:cSldViewPr snapToGrid="0">
      <p:cViewPr>
        <p:scale>
          <a:sx n="100" d="100"/>
          <a:sy n="100" d="100"/>
        </p:scale>
        <p:origin x="9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B4902-A0E0-4C9D-9F9D-2FAEFB943F46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9B35F-8086-49CB-84BC-4BF36425D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4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2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3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26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2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71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7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6D57-0687-4D35-5D87-043F7E0A7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EAAFB6-A049-1973-997C-6F697719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AF474-6281-7E6B-20F8-6CDAF25A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8A93E-8DAA-7E39-B431-4E85984C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55787-8D95-E632-9CE4-C0A5AF82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5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77595-E417-AC1A-A240-0B5F649F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2A3CD-A03C-744B-0115-91619E46F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578C-2308-9BAB-26F7-F81CA19E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E7D88-F0A0-92DA-A0C4-C1BA918C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0211-8510-6655-347A-294C8585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FF16E5-0115-EF65-6D00-0797A778C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F78E3-A0DB-E667-A42A-6AE80F9A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CE330-E82C-E5AE-E503-C6B2646B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7D660-1A84-FF80-FF87-1B8E9476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0DB25-4D1B-7C3B-FFF0-C22DA6C8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70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C74E6-BC3A-2DD7-1DB7-D1F694CF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21E1D-528F-325D-74DA-CB64DAF8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E0838-E85C-A11E-3873-A2C281EE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FC350-D391-CA20-6785-A8E5EF2A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7BB63-05CA-B932-18CA-CDEF8430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2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B4862-D1D9-C5EC-D001-71D8E0AB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3ECB4-FA00-135A-9D87-87B9618C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4FE6E-EDC2-DDD5-0505-117456E5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9B7E0-5C73-C4F9-6419-FB0E85BB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D23B5-D4B4-887F-6647-334738F7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3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CD838-DC7F-CFF4-6452-BD41C2FE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61C49-66AB-EDB0-AA60-6380278A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01279-EED3-5E41-C768-CBABA75FA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36C92-C69A-D4A8-C075-4C9FE84B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1DCA7C-D16E-37C0-CBA2-BAB43366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0BF840-9B52-DB6F-D413-E1970C08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E12E-B158-7D8B-2D2C-E50ECD9B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C92AB1-D153-C104-E174-68ECCEF92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70B66-720E-19F3-F14A-F9017645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8262C-4814-764F-F34F-FE6FAD2F1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E72354-27CB-FE91-40EA-AE54DDF64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3DAD13-6E8B-9CFC-B219-E51B705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2A7D64-F375-2C7E-0466-1C628B3B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422BB-E681-27DE-F598-EC8126BE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2ECB8-8324-F288-7377-69D1544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8B8F5-9101-D986-E3A1-12752755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6FFC52-FD8E-FD06-DA3F-53ED97BF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914DD3-A44D-3BE2-A6FE-9EA63F5B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14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81F02D-3532-1036-EC89-9A356671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AC4D9C-5079-C35A-6461-5C92CC35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E01A2-701E-CFCD-418E-806D55BD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28564-7C4C-4E7D-1CE9-4E9891C3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6C489-FA1D-6035-7155-C275C160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1C82A8-8165-1A2D-AB44-DFC91D68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C8B767-CFFA-BF12-0C00-B66A061B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2FCC6-1719-0455-B89C-15B56AB2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1ED3C-5CD7-480D-8098-A9074C15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9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EF5C-002D-3B29-D240-5D20F69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85327-B489-0429-84BF-6C7D3390D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3BFA9-A5FE-E3DB-0363-804F61448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38339-4DDF-B186-C8AC-3720A6FC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2C331-BF5C-1415-9FCF-8D36FE82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6C10F-09C4-17A2-96F3-783D6466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74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71076C-AA93-84B3-E60C-22910B98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5FE1D-9670-0CB1-3569-6A4C5FC9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53B23-05EE-07A4-C688-554673044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F90BD-9E17-41E4-82FB-20467F24B611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F6A66-4A7F-ACB2-E306-6DF459496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388A4-FA60-614A-D9AD-7E9C21C8E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F0C9-C99F-4C32-B22B-F40861C2D9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1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401.</a:t>
            </a:r>
            <a:r>
              <a:rPr lang="ko-KR" altLang="en-US" sz="3200" spc="-225" dirty="0" err="1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78747" y="1263770"/>
            <a:ext cx="10415823" cy="5186757"/>
            <a:chOff x="1019619" y="2248047"/>
            <a:chExt cx="7143450" cy="355721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619" y="2248047"/>
              <a:ext cx="7104762" cy="2361905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12592"/>
            <a:stretch/>
          </p:blipFill>
          <p:spPr>
            <a:xfrm>
              <a:off x="1039260" y="4365104"/>
              <a:ext cx="7123809" cy="144016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7E504-FE84-F9BA-3512-56E5011C1570}"/>
              </a:ext>
            </a:extLst>
          </p:cNvPr>
          <p:cNvSpPr txBox="1"/>
          <p:nvPr/>
        </p:nvSpPr>
        <p:spPr>
          <a:xfrm>
            <a:off x="306647" y="319086"/>
            <a:ext cx="81678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인접 관계 이해하기</a:t>
            </a:r>
          </a:p>
        </p:txBody>
      </p:sp>
    </p:spTree>
    <p:extLst>
      <p:ext uri="{BB962C8B-B14F-4D97-AF65-F5344CB8AC3E}">
        <p14:creationId xmlns:p14="http://schemas.microsoft.com/office/powerpoint/2010/main" val="279777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탐색 </a:t>
            </a:r>
            <a:r>
              <a:rPr lang="ko-KR" altLang="en-US" sz="5000" dirty="0" err="1">
                <a:solidFill>
                  <a:schemeClr val="bg1"/>
                </a:solidFill>
              </a:rPr>
              <a:t>선택자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5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143672" y="1312696"/>
            <a:ext cx="5601026" cy="5212648"/>
            <a:chOff x="1402116" y="752654"/>
            <a:chExt cx="5601026" cy="5212648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3648" y="752654"/>
              <a:ext cx="5599494" cy="361701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2116" y="4371227"/>
              <a:ext cx="5599494" cy="159407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53764DE-51E7-A379-8A05-5330981CBB24}"/>
              </a:ext>
            </a:extLst>
          </p:cNvPr>
          <p:cNvSpPr txBox="1"/>
          <p:nvPr/>
        </p:nvSpPr>
        <p:spPr>
          <a:xfrm>
            <a:off x="306648" y="319086"/>
            <a:ext cx="3846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위치 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65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72" y="3033762"/>
            <a:ext cx="7142857" cy="7904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D14341-0428-1829-76A6-B5E9B385FF7F}"/>
              </a:ext>
            </a:extLst>
          </p:cNvPr>
          <p:cNvSpPr txBox="1"/>
          <p:nvPr/>
        </p:nvSpPr>
        <p:spPr>
          <a:xfrm>
            <a:off x="306648" y="319086"/>
            <a:ext cx="103232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위치 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 ─ first / last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76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19" y="3038524"/>
            <a:ext cx="7104762" cy="780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81554D-8CE8-C166-3C3F-24C4A314441E}"/>
              </a:ext>
            </a:extLst>
          </p:cNvPr>
          <p:cNvSpPr txBox="1"/>
          <p:nvPr/>
        </p:nvSpPr>
        <p:spPr>
          <a:xfrm>
            <a:off x="306647" y="319086"/>
            <a:ext cx="9544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위치 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 ─ even / odd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333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72" y="2805191"/>
            <a:ext cx="8542857" cy="1247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72A28F-085E-EA7F-5B49-A9B360E02E8C}"/>
              </a:ext>
            </a:extLst>
          </p:cNvPr>
          <p:cNvSpPr txBox="1"/>
          <p:nvPr/>
        </p:nvSpPr>
        <p:spPr>
          <a:xfrm>
            <a:off x="306648" y="319086"/>
            <a:ext cx="113628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위치 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(3) ─ eq(index)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(index)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(index)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24" y="1916833"/>
            <a:ext cx="7180952" cy="36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336F1-EC37-E7AE-2EBA-6154A3631933}"/>
              </a:ext>
            </a:extLst>
          </p:cNvPr>
          <p:cNvSpPr txBox="1"/>
          <p:nvPr/>
        </p:nvSpPr>
        <p:spPr>
          <a:xfrm>
            <a:off x="306648" y="319086"/>
            <a:ext cx="111614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위치 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(4) ─ eq(index)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lt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(index) /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(index)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48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07" y="1268761"/>
            <a:ext cx="6647619" cy="5447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C6680E-E467-CA3B-D113-986572B44F24}"/>
              </a:ext>
            </a:extLst>
          </p:cNvPr>
          <p:cNvSpPr txBox="1"/>
          <p:nvPr/>
        </p:nvSpPr>
        <p:spPr>
          <a:xfrm>
            <a:off x="306648" y="319086"/>
            <a:ext cx="7514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배열 관련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(1)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7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334" y="2643286"/>
            <a:ext cx="8533333" cy="1571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CC6D72-2F81-74C9-306E-72CC1402700D}"/>
              </a:ext>
            </a:extLst>
          </p:cNvPr>
          <p:cNvSpPr txBox="1"/>
          <p:nvPr/>
        </p:nvSpPr>
        <p:spPr>
          <a:xfrm>
            <a:off x="306647" y="319086"/>
            <a:ext cx="107641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배열 관련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(2) ─ each( ) / $.each(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279555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668" y="1743286"/>
            <a:ext cx="7066667" cy="33714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655707-7823-3DED-96E2-E0C68FB115CB}"/>
              </a:ext>
            </a:extLst>
          </p:cNvPr>
          <p:cNvSpPr txBox="1"/>
          <p:nvPr/>
        </p:nvSpPr>
        <p:spPr>
          <a:xfrm>
            <a:off x="306647" y="319086"/>
            <a:ext cx="109165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배열 관련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(3) ─ each( ) / $.each(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15142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 err="1">
                <a:solidFill>
                  <a:schemeClr val="bg1"/>
                </a:solidFill>
              </a:rPr>
              <a:t>선택자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096" y="1890905"/>
            <a:ext cx="8523809" cy="3076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37FCE-AACD-AE79-01A3-22FA6DEC615F}"/>
              </a:ext>
            </a:extLst>
          </p:cNvPr>
          <p:cNvSpPr txBox="1"/>
          <p:nvPr/>
        </p:nvSpPr>
        <p:spPr>
          <a:xfrm>
            <a:off x="306648" y="319086"/>
            <a:ext cx="113900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배열 관련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(4) ─ $.map( ) / $.grep(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263384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54" y="1628800"/>
            <a:ext cx="8409524" cy="459047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4079776" y="1412776"/>
            <a:ext cx="28803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4031094" y="3861048"/>
            <a:ext cx="288032" cy="2880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F12075-3156-98D0-3FF2-F23AA8FD0661}"/>
              </a:ext>
            </a:extLst>
          </p:cNvPr>
          <p:cNvSpPr txBox="1"/>
          <p:nvPr/>
        </p:nvSpPr>
        <p:spPr>
          <a:xfrm>
            <a:off x="306648" y="319086"/>
            <a:ext cx="108185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제이쿼리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배열 관련 메서드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(5) ─ $.map( ) / $.grep( 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255899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0" y="1716526"/>
            <a:ext cx="7152381" cy="430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63747B-95BF-2E67-30EB-25FD7C40660E}"/>
              </a:ext>
            </a:extLst>
          </p:cNvPr>
          <p:cNvSpPr txBox="1"/>
          <p:nvPr/>
        </p:nvSpPr>
        <p:spPr>
          <a:xfrm>
            <a:off x="306647" y="319086"/>
            <a:ext cx="8984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 외의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콘텐츠 탐색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24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03612" y="5642085"/>
            <a:ext cx="69847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231815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문서 객체 모델에 대해 알아두는 것이 좋습니다</a:t>
            </a:r>
            <a:endParaRPr lang="ko-KR" altLang="en-US" sz="2800" dirty="0">
              <a:solidFill>
                <a:srgbClr val="00B05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5" y="1483725"/>
            <a:ext cx="5958170" cy="38905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 flipH="1">
            <a:off x="5591944" y="1628800"/>
            <a:ext cx="504056" cy="144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075259" y="1416654"/>
            <a:ext cx="1701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루트</a:t>
            </a:r>
            <a:r>
              <a: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(Root)</a:t>
            </a:r>
            <a:endParaRPr lang="ko-KR" altLang="en-US" sz="2400" dirty="0">
              <a:solidFill>
                <a:srgbClr val="FF0000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AE775F-5E40-DC0C-B053-6AE1315506D6}"/>
              </a:ext>
            </a:extLst>
          </p:cNvPr>
          <p:cNvSpPr txBox="1"/>
          <p:nvPr/>
        </p:nvSpPr>
        <p:spPr>
          <a:xfrm>
            <a:off x="306648" y="319086"/>
            <a:ext cx="6398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문서 객체 모델</a:t>
            </a:r>
          </a:p>
        </p:txBody>
      </p:sp>
    </p:spTree>
    <p:extLst>
      <p:ext uri="{BB962C8B-B14F-4D97-AF65-F5344CB8AC3E}">
        <p14:creationId xmlns:p14="http://schemas.microsoft.com/office/powerpoint/2010/main" val="68617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143" y="2519476"/>
            <a:ext cx="8485714" cy="1819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C13E97-F4FF-A5A2-716D-7469AED8D19E}"/>
              </a:ext>
            </a:extLst>
          </p:cNvPr>
          <p:cNvSpPr txBox="1"/>
          <p:nvPr/>
        </p:nvSpPr>
        <p:spPr>
          <a:xfrm>
            <a:off x="322977" y="344850"/>
            <a:ext cx="61485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20260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57" y="1322119"/>
            <a:ext cx="10656672" cy="4454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B7C556-3177-BADE-D83B-CDBD0633EFCA}"/>
              </a:ext>
            </a:extLst>
          </p:cNvPr>
          <p:cNvSpPr txBox="1"/>
          <p:nvPr/>
        </p:nvSpPr>
        <p:spPr>
          <a:xfrm>
            <a:off x="306647" y="319086"/>
            <a:ext cx="62030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직접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7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95" y="1656706"/>
            <a:ext cx="10901454" cy="863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E6BB9D-CEDC-3EBF-0D0C-C4AAF46212A6}"/>
              </a:ext>
            </a:extLst>
          </p:cNvPr>
          <p:cNvSpPr txBox="1"/>
          <p:nvPr/>
        </p:nvSpPr>
        <p:spPr>
          <a:xfrm>
            <a:off x="306648" y="319086"/>
            <a:ext cx="6486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전체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1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19" y="3114715"/>
            <a:ext cx="8504762" cy="628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EBAA2-D72C-0132-5120-8244DDD8F801}"/>
              </a:ext>
            </a:extLst>
          </p:cNvPr>
          <p:cNvSpPr txBox="1"/>
          <p:nvPr/>
        </p:nvSpPr>
        <p:spPr>
          <a:xfrm>
            <a:off x="306647" y="319086"/>
            <a:ext cx="66983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아이디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14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6" y="3100429"/>
            <a:ext cx="8523809" cy="657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C3538F-D341-3BCD-E25F-3C5AEFF28310}"/>
              </a:ext>
            </a:extLst>
          </p:cNvPr>
          <p:cNvSpPr txBox="1"/>
          <p:nvPr/>
        </p:nvSpPr>
        <p:spPr>
          <a:xfrm>
            <a:off x="306647" y="319086"/>
            <a:ext cx="7117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클래스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08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88" y="1227688"/>
            <a:ext cx="6094427" cy="55136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CB9556-2727-B31F-EB08-A6D028B1593B}"/>
              </a:ext>
            </a:extLst>
          </p:cNvPr>
          <p:cNvSpPr txBox="1"/>
          <p:nvPr/>
        </p:nvSpPr>
        <p:spPr>
          <a:xfrm>
            <a:off x="306647" y="319086"/>
            <a:ext cx="8946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기본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─ 인접 관계 </a:t>
            </a:r>
            <a:r>
              <a:rPr lang="ko-KR" altLang="en-US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선택자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405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242</Words>
  <Application>Microsoft Office PowerPoint</Application>
  <PresentationFormat>와이드스크린</PresentationFormat>
  <Paragraphs>35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KoPubWorld돋움체 Bold</vt:lpstr>
      <vt:lpstr>Tmon몬소리OTF Black</vt:lpstr>
      <vt:lpstr>맑은 고딕</vt:lpstr>
      <vt:lpstr>Arial</vt:lpstr>
      <vt:lpstr>Office 테마</vt:lpstr>
      <vt:lpstr>PowerPoint 프레젠테이션</vt:lpstr>
      <vt:lpstr>01[HTML+CSS+ JAVASCRIPT]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01[HTML+CSS+ JAVASCRIPT] 탐색 선택자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4</cp:revision>
  <dcterms:created xsi:type="dcterms:W3CDTF">2023-05-20T11:17:03Z</dcterms:created>
  <dcterms:modified xsi:type="dcterms:W3CDTF">2023-05-21T07:13:06Z</dcterms:modified>
</cp:coreProperties>
</file>