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3062" r:id="rId2"/>
    <p:sldId id="343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9FDBB-05CB-4746-8DF3-C556538AED1E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F5637-E368-43C2-90C1-51D1BE6D7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49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082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368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818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120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189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454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181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670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921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47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8F061-5328-32FF-3157-B91EF5F16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AFBFC2-D8F6-F145-1907-1B451E9F8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B15F1-0515-B7C8-2F80-071D26CD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829F-844F-46AD-9EA1-FD15B7ECE6C5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BECFCF-1D3B-820E-5B65-AFFEE128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9B2F92-89A1-1615-55E5-F7D13E54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9CE1-FC2A-4DD7-936B-53960677C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91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F934AE-E5AB-656A-2617-412C74DC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48C56B-BB23-DAD4-A1BE-E26D6C483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F0F5CF-9054-D143-B70F-8609DC3A1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829F-844F-46AD-9EA1-FD15B7ECE6C5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E9A71F-81A3-F142-A420-14B69F496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4905B3-0CBD-6826-FE35-05A25183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9CE1-FC2A-4DD7-936B-53960677C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76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B73E86-7CC3-B999-7053-609BCAB15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59C6CD-7F55-70BE-E68E-3A178C636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674BAA-2DDE-06FC-9707-C0E53342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829F-844F-46AD-9EA1-FD15B7ECE6C5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03B598-CD80-0AB5-577C-671B6A06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A546D2-2FFF-1542-F6D6-277FC6E0D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9CE1-FC2A-4DD7-936B-53960677C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9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22C08-398A-0ABC-301E-947A4BF5D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FA9C7F-4355-D9BA-A290-87C69138E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B31484-F966-5C8D-F0D2-C11FDEB6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829F-844F-46AD-9EA1-FD15B7ECE6C5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C73AA5-5DC8-E6A7-843F-150B2DA6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AEB8E-9ED7-80CE-2EDF-0A81EA5B3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9CE1-FC2A-4DD7-936B-53960677C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48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63D02-68DE-7850-3DC4-1C20DE4F6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A7EDD9-D7E3-6989-4655-65EE8DE2E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AB41E0-21FE-33A4-B82E-A9AD146A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829F-844F-46AD-9EA1-FD15B7ECE6C5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8A94DD-0B88-8899-1DE8-10DB2AF54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11D17-9A07-3549-B09B-CD629F71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9CE1-FC2A-4DD7-936B-53960677C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62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5F10C-0CF2-ABAC-B512-40855643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9E29F9-C5E0-DD85-BD37-C8282B494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549AB6-2307-C1B0-CB82-26298B3D8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8BEF6C-FEBA-D278-C6FB-CB9297C3D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829F-844F-46AD-9EA1-FD15B7ECE6C5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D5DE07-A6C6-AAA3-A100-E9D5DD16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23243F-86D7-2A1C-DA62-9E1A7D660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9CE1-FC2A-4DD7-936B-53960677C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7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98475-A6CD-1A24-87BA-11B038ADF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33442E-03AF-0CDE-E264-4BAF4BA15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D2597F-7E6F-D57B-0DA9-E061BA93B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68361E-8C07-D28D-D7F9-E4DFF3A5E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AD99E9-F31D-32CA-ACF5-2A68149AC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A52174-2ADE-BCCD-5D38-4121A7B97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829F-844F-46AD-9EA1-FD15B7ECE6C5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2AE7F1-38F9-D113-57BB-C4E92703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D1F7B6-02D4-87EA-0879-31445DA7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9CE1-FC2A-4DD7-936B-53960677C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93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A53CD-525E-E280-2853-DA1661B2F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1F3890-342C-FD1A-16C1-E592DD0B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829F-844F-46AD-9EA1-FD15B7ECE6C5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3832D8-4E7B-B89B-F4EE-88D3B884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BF11B1-450C-C673-72F1-8216BF3D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9CE1-FC2A-4DD7-936B-53960677C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42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FD2014-C392-F27B-A609-A6460EAD5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829F-844F-46AD-9EA1-FD15B7ECE6C5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150965-4A64-7C4F-98FA-E2951F82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85B414-10B3-9D5F-B840-5F599C45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9CE1-FC2A-4DD7-936B-53960677C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30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468B9-F835-762B-759E-B514D204B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BAF237-EF24-5144-5E34-EF58614CA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77A7F2-89DD-4087-CC3D-2D21FA1C1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9B91FD-34CA-014E-EE9D-85A38E7E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829F-844F-46AD-9EA1-FD15B7ECE6C5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164A14-364D-A004-4392-8D5171D2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55437B-AFE9-6F67-F660-9530A965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9CE1-FC2A-4DD7-936B-53960677C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74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BD114-D704-7807-EBC6-EE250290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0AB3F3-202C-38CB-7CED-EDE2FCA35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8D1BBF-8F38-84CE-1FE1-28B306A49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F9F957-0121-40FF-BFEB-30B3D2DC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829F-844F-46AD-9EA1-FD15B7ECE6C5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C01E4D-4F5A-863C-C4F2-6B40B4986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D3B763-9C2D-0506-8DAF-C10C9CD2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9CE1-FC2A-4DD7-936B-53960677C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54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5EE3B0-D82C-A64C-5EDB-598F8535B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DA948F-2BDE-809D-18FB-144C4707F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BF7D73-69CE-A265-983D-498717F43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B829F-844F-46AD-9EA1-FD15B7ECE6C5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709BD5-9C0A-169A-22AE-28872266B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7FA03-D04C-2E94-1C0F-B2ECC7C0F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99CE1-FC2A-4DD7-936B-53960677C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14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402-2.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조작 메서드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619" y="1667096"/>
            <a:ext cx="5908765" cy="42451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BC486A-49E4-F529-82C3-7C5D199CC8E3}"/>
              </a:ext>
            </a:extLst>
          </p:cNvPr>
          <p:cNvSpPr txBox="1"/>
          <p:nvPr/>
        </p:nvSpPr>
        <p:spPr>
          <a:xfrm>
            <a:off x="306647" y="319086"/>
            <a:ext cx="104212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수치 조작 메서드 ─ 요소 너비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높이 메서드의 계산 범위</a:t>
            </a:r>
          </a:p>
        </p:txBody>
      </p:sp>
    </p:spTree>
    <p:extLst>
      <p:ext uri="{BB962C8B-B14F-4D97-AF65-F5344CB8AC3E}">
        <p14:creationId xmlns:p14="http://schemas.microsoft.com/office/powerpoint/2010/main" val="322652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53" y="2371857"/>
            <a:ext cx="7038095" cy="21142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1D0AC9-8098-4504-BD1C-1DDB162F58AC}"/>
              </a:ext>
            </a:extLst>
          </p:cNvPr>
          <p:cNvSpPr txBox="1"/>
          <p:nvPr/>
        </p:nvSpPr>
        <p:spPr>
          <a:xfrm>
            <a:off x="306647" y="319086"/>
            <a:ext cx="42054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 편집 메서드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7396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54" y="1698638"/>
            <a:ext cx="7038095" cy="44666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6FAF62-103E-F9C1-02A9-92D782DE29E7}"/>
              </a:ext>
            </a:extLst>
          </p:cNvPr>
          <p:cNvSpPr txBox="1"/>
          <p:nvPr/>
        </p:nvSpPr>
        <p:spPr>
          <a:xfrm>
            <a:off x="306647" y="319086"/>
            <a:ext cx="48422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 편집 메서드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(2)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6222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메서드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5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32213"/>
          <a:stretch/>
        </p:blipFill>
        <p:spPr>
          <a:xfrm>
            <a:off x="2696000" y="2348880"/>
            <a:ext cx="6800000" cy="28083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DB3261-8F77-21B3-803C-F1160D820B10}"/>
              </a:ext>
            </a:extLst>
          </p:cNvPr>
          <p:cNvSpPr txBox="1"/>
          <p:nvPr/>
        </p:nvSpPr>
        <p:spPr>
          <a:xfrm>
            <a:off x="306648" y="319086"/>
            <a:ext cx="102960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 조작 메서드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 ─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새 요소 생성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복제</a:t>
            </a:r>
          </a:p>
        </p:txBody>
      </p:sp>
    </p:spTree>
    <p:extLst>
      <p:ext uri="{BB962C8B-B14F-4D97-AF65-F5344CB8AC3E}">
        <p14:creationId xmlns:p14="http://schemas.microsoft.com/office/powerpoint/2010/main" val="205938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19811" y="2606676"/>
            <a:ext cx="6752381" cy="2262484"/>
            <a:chOff x="1195809" y="2919350"/>
            <a:chExt cx="6752381" cy="226248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5809" y="2919350"/>
              <a:ext cx="6752381" cy="1085714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5809" y="4077072"/>
              <a:ext cx="6752381" cy="110476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27DF6C7-3609-C2CF-3E5B-7BD93F68E201}"/>
              </a:ext>
            </a:extLst>
          </p:cNvPr>
          <p:cNvSpPr txBox="1"/>
          <p:nvPr/>
        </p:nvSpPr>
        <p:spPr>
          <a:xfrm>
            <a:off x="306647" y="319086"/>
            <a:ext cx="90986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 조작 메서드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(2) ─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요소 삭제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변경</a:t>
            </a:r>
          </a:p>
        </p:txBody>
      </p:sp>
    </p:spTree>
    <p:extLst>
      <p:ext uri="{BB962C8B-B14F-4D97-AF65-F5344CB8AC3E}">
        <p14:creationId xmlns:p14="http://schemas.microsoft.com/office/powerpoint/2010/main" val="194055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905" y="2790905"/>
            <a:ext cx="7076190" cy="12761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C93AB9-5042-4EBB-96DF-011E46E5C236}"/>
              </a:ext>
            </a:extLst>
          </p:cNvPr>
          <p:cNvSpPr txBox="1"/>
          <p:nvPr/>
        </p:nvSpPr>
        <p:spPr>
          <a:xfrm>
            <a:off x="306647" y="319086"/>
            <a:ext cx="113573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속성 조작 메서드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 ─ html( ) / text( )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메서드</a:t>
            </a:r>
          </a:p>
        </p:txBody>
      </p:sp>
    </p:spTree>
    <p:extLst>
      <p:ext uri="{BB962C8B-B14F-4D97-AF65-F5344CB8AC3E}">
        <p14:creationId xmlns:p14="http://schemas.microsoft.com/office/powerpoint/2010/main" val="1444848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546097" y="2060848"/>
            <a:ext cx="7097522" cy="3384376"/>
            <a:chOff x="1022097" y="2276872"/>
            <a:chExt cx="7097522" cy="338437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4381" y="2909952"/>
              <a:ext cx="7095238" cy="103809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2097" y="5127915"/>
              <a:ext cx="7095238" cy="533333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1024381" y="2276872"/>
              <a:ext cx="220124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attr</a:t>
              </a:r>
              <a:r>
                <a:rPr lang="en-US" altLang="ko-KR" sz="32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ko-KR" altLang="en-US" sz="32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메서드</a:t>
              </a:r>
              <a:endParaRPr lang="ko-KR" altLang="en-US" sz="3200" dirty="0">
                <a:latin typeface="Tmon몬소리OTF Black" panose="02000A03000000000000" pitchFamily="50" charset="-127"/>
                <a:ea typeface="Tmon몬소리OTF Black" panose="02000A03000000000000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022097" y="4543140"/>
              <a:ext cx="363606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removeAttr</a:t>
              </a:r>
              <a:r>
                <a:rPr lang="en-US" altLang="ko-KR" sz="32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ko-KR" altLang="en-US" sz="32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메서드</a:t>
              </a:r>
              <a:endParaRPr lang="ko-KR" altLang="en-US" sz="3200" dirty="0">
                <a:latin typeface="Tmon몬소리OTF Black" panose="02000A03000000000000" pitchFamily="50" charset="-127"/>
                <a:ea typeface="Tmon몬소리OTF Black" panose="02000A03000000000000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3F26CF5-3619-FCAB-4F53-4B81443780EF}"/>
              </a:ext>
            </a:extLst>
          </p:cNvPr>
          <p:cNvSpPr txBox="1"/>
          <p:nvPr/>
        </p:nvSpPr>
        <p:spPr>
          <a:xfrm>
            <a:off x="306648" y="319086"/>
            <a:ext cx="103123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속성 조작 메서드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(2) ─ 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attr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 ) / 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removeAttr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 )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메서드</a:t>
            </a:r>
          </a:p>
        </p:txBody>
      </p:sp>
    </p:spTree>
    <p:extLst>
      <p:ext uri="{BB962C8B-B14F-4D97-AF65-F5344CB8AC3E}">
        <p14:creationId xmlns:p14="http://schemas.microsoft.com/office/powerpoint/2010/main" val="2993221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2279577" y="2470186"/>
            <a:ext cx="8258123" cy="2614998"/>
            <a:chOff x="1005333" y="2666225"/>
            <a:chExt cx="8258123" cy="261499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33" y="2762333"/>
              <a:ext cx="7133333" cy="1333333"/>
            </a:xfrm>
            <a:prstGeom prst="rect">
              <a:avLst/>
            </a:prstGeom>
          </p:spPr>
        </p:pic>
        <p:cxnSp>
          <p:nvCxnSpPr>
            <p:cNvPr id="10" name="직선 화살표 연결선 9"/>
            <p:cNvCxnSpPr/>
            <p:nvPr/>
          </p:nvCxnSpPr>
          <p:spPr>
            <a:xfrm flipH="1">
              <a:off x="4689390" y="2666225"/>
              <a:ext cx="602690" cy="376026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1691680" y="2854238"/>
              <a:ext cx="2997710" cy="5747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22097" y="4327116"/>
              <a:ext cx="824135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❶ </a:t>
              </a:r>
              <a:r>
                <a:rPr lang="en-US" altLang="ko-KR" sz="28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요소를</a:t>
              </a:r>
              <a:r>
                <a:rPr lang="en-US" altLang="ko-KR" sz="28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28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선택하여</a:t>
              </a:r>
              <a:r>
                <a:rPr lang="en-US" altLang="ko-KR" sz="28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28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지정한</a:t>
              </a:r>
              <a:r>
                <a:rPr lang="en-US" altLang="ko-KR" sz="28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class </a:t>
              </a:r>
              <a:r>
                <a:rPr lang="en-US" altLang="ko-KR" sz="28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값을</a:t>
              </a:r>
              <a:r>
                <a:rPr lang="en-US" altLang="ko-KR" sz="28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28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생성합니다</a:t>
              </a:r>
              <a:r>
                <a:rPr lang="en-US" altLang="ko-KR" sz="28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.</a:t>
              </a:r>
            </a:p>
            <a:p>
              <a:r>
                <a:rPr lang="en-US" altLang="ko-KR" sz="28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❷ </a:t>
              </a:r>
              <a:r>
                <a:rPr lang="en-US" altLang="ko-KR" sz="28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요소를</a:t>
              </a:r>
              <a:r>
                <a:rPr lang="en-US" altLang="ko-KR" sz="28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28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선택하여</a:t>
              </a:r>
              <a:r>
                <a:rPr lang="en-US" altLang="ko-KR" sz="28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28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지정한</a:t>
              </a:r>
              <a:r>
                <a:rPr lang="en-US" altLang="ko-KR" sz="28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class </a:t>
              </a:r>
              <a:r>
                <a:rPr lang="en-US" altLang="ko-KR" sz="28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값을</a:t>
              </a:r>
              <a:r>
                <a:rPr lang="en-US" altLang="ko-KR" sz="28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28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삭제합니다</a:t>
              </a:r>
              <a:r>
                <a:rPr lang="en-US" altLang="ko-KR" sz="28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.</a:t>
              </a:r>
              <a:endParaRPr lang="ko-KR" altLang="en-US" sz="2800" dirty="0">
                <a:latin typeface="Tmon몬소리OTF Black" panose="02000A03000000000000" pitchFamily="50" charset="-127"/>
                <a:ea typeface="Tmon몬소리OTF Black" panose="02000A03000000000000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B813925-98CB-38D9-EFBB-BC60CF6E47FC}"/>
              </a:ext>
            </a:extLst>
          </p:cNvPr>
          <p:cNvSpPr txBox="1"/>
          <p:nvPr/>
        </p:nvSpPr>
        <p:spPr>
          <a:xfrm>
            <a:off x="306647" y="319086"/>
            <a:ext cx="107260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속성 조작 메서드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(3) ─ 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addClass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 ) / 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removeClass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 )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메서드</a:t>
            </a:r>
          </a:p>
        </p:txBody>
      </p:sp>
    </p:spTree>
    <p:extLst>
      <p:ext uri="{BB962C8B-B14F-4D97-AF65-F5344CB8AC3E}">
        <p14:creationId xmlns:p14="http://schemas.microsoft.com/office/powerpoint/2010/main" val="170001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919537" y="2566295"/>
            <a:ext cx="8897721" cy="2272669"/>
            <a:chOff x="1005333" y="2762333"/>
            <a:chExt cx="8897721" cy="227266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33" y="2762333"/>
              <a:ext cx="7133333" cy="1333333"/>
            </a:xfrm>
            <a:prstGeom prst="rect">
              <a:avLst/>
            </a:prstGeom>
          </p:spPr>
        </p:pic>
        <p:cxnSp>
          <p:nvCxnSpPr>
            <p:cNvPr id="10" name="직선 화살표 연결선 9"/>
            <p:cNvCxnSpPr/>
            <p:nvPr/>
          </p:nvCxnSpPr>
          <p:spPr>
            <a:xfrm flipH="1">
              <a:off x="4689390" y="3032989"/>
              <a:ext cx="602690" cy="376026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1691680" y="3409015"/>
              <a:ext cx="2997710" cy="5747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22097" y="4327116"/>
              <a:ext cx="888095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❸ </a:t>
              </a:r>
              <a:r>
                <a:rPr lang="en-US" altLang="ko-KR" sz="20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요소를</a:t>
              </a:r>
              <a:r>
                <a:rPr lang="en-US" altLang="ko-KR" sz="20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20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선택하여</a:t>
              </a:r>
              <a:r>
                <a:rPr lang="en-US" altLang="ko-KR" sz="20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20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지정한</a:t>
              </a:r>
              <a:r>
                <a:rPr lang="en-US" altLang="ko-KR" sz="20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class </a:t>
              </a:r>
              <a:r>
                <a:rPr lang="en-US" altLang="ko-KR" sz="20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값이</a:t>
              </a:r>
              <a:r>
                <a:rPr lang="en-US" altLang="ko-KR" sz="20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20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있으면</a:t>
              </a:r>
              <a:r>
                <a:rPr lang="en-US" altLang="ko-KR" sz="20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20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삭제하고</a:t>
              </a:r>
              <a:r>
                <a:rPr lang="en-US" altLang="ko-KR" sz="20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, </a:t>
              </a:r>
              <a:r>
                <a:rPr lang="en-US" altLang="ko-KR" sz="20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없으면</a:t>
              </a:r>
              <a:r>
                <a:rPr lang="en-US" altLang="ko-KR" sz="20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20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생성합니다</a:t>
              </a:r>
              <a:r>
                <a:rPr lang="en-US" altLang="ko-KR" sz="20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.</a:t>
              </a:r>
            </a:p>
            <a:p>
              <a:r>
                <a:rPr lang="en-US" altLang="ko-KR" sz="20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❹ </a:t>
              </a:r>
              <a:r>
                <a:rPr lang="en-US" altLang="ko-KR" sz="20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선택한</a:t>
              </a:r>
              <a:r>
                <a:rPr lang="en-US" altLang="ko-KR" sz="20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20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요소에</a:t>
              </a:r>
              <a:r>
                <a:rPr lang="en-US" altLang="ko-KR" sz="20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20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지정한</a:t>
              </a:r>
              <a:r>
                <a:rPr lang="en-US" altLang="ko-KR" sz="20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class </a:t>
              </a:r>
              <a:r>
                <a:rPr lang="en-US" altLang="ko-KR" sz="20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값이</a:t>
              </a:r>
              <a:r>
                <a:rPr lang="en-US" altLang="ko-KR" sz="20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20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있으면</a:t>
              </a:r>
              <a:r>
                <a:rPr lang="en-US" altLang="ko-KR" sz="20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true, </a:t>
              </a:r>
              <a:r>
                <a:rPr lang="en-US" altLang="ko-KR" sz="20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없으면</a:t>
              </a:r>
              <a:r>
                <a:rPr lang="en-US" altLang="ko-KR" sz="20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20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false를</a:t>
              </a:r>
              <a:r>
                <a:rPr lang="en-US" altLang="ko-KR" sz="20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20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반환합니다</a:t>
              </a:r>
              <a:r>
                <a:rPr lang="en-US" altLang="ko-KR" sz="20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.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7571CFA-DFF9-52F8-97DE-310803D6462D}"/>
              </a:ext>
            </a:extLst>
          </p:cNvPr>
          <p:cNvSpPr txBox="1"/>
          <p:nvPr/>
        </p:nvSpPr>
        <p:spPr>
          <a:xfrm>
            <a:off x="306648" y="319086"/>
            <a:ext cx="109219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속성 조작 메서드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(4) ─ 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toggleClass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 ) / 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hasClass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 )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메서드</a:t>
            </a:r>
          </a:p>
        </p:txBody>
      </p:sp>
    </p:spTree>
    <p:extLst>
      <p:ext uri="{BB962C8B-B14F-4D97-AF65-F5344CB8AC3E}">
        <p14:creationId xmlns:p14="http://schemas.microsoft.com/office/powerpoint/2010/main" val="1355802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381" y="1315820"/>
            <a:ext cx="6695238" cy="52095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2CA364-C60D-3C0D-ECBF-CAD796E80672}"/>
              </a:ext>
            </a:extLst>
          </p:cNvPr>
          <p:cNvSpPr txBox="1"/>
          <p:nvPr/>
        </p:nvSpPr>
        <p:spPr>
          <a:xfrm>
            <a:off x="306648" y="319086"/>
            <a:ext cx="38462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수치 조작 메서드</a:t>
            </a:r>
          </a:p>
        </p:txBody>
      </p:sp>
    </p:spTree>
    <p:extLst>
      <p:ext uri="{BB962C8B-B14F-4D97-AF65-F5344CB8AC3E}">
        <p14:creationId xmlns:p14="http://schemas.microsoft.com/office/powerpoint/2010/main" val="357532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184</Words>
  <Application>Microsoft Office PowerPoint</Application>
  <PresentationFormat>와이드스크린</PresentationFormat>
  <Paragraphs>32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KoPubWorld돋움체 Bold</vt:lpstr>
      <vt:lpstr>Tmon몬소리OTF Black</vt:lpstr>
      <vt:lpstr>맑은 고딕</vt:lpstr>
      <vt:lpstr>Arial</vt:lpstr>
      <vt:lpstr>Office 테마</vt:lpstr>
      <vt:lpstr>PowerPoint 프레젠테이션</vt:lpstr>
      <vt:lpstr>01[HTML+CSS+ JAVASCRIPT] 메서드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1</cp:revision>
  <dcterms:created xsi:type="dcterms:W3CDTF">2023-05-21T07:10:49Z</dcterms:created>
  <dcterms:modified xsi:type="dcterms:W3CDTF">2023-05-21T07:12:20Z</dcterms:modified>
</cp:coreProperties>
</file>