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3062" r:id="rId2"/>
    <p:sldId id="343" r:id="rId3"/>
    <p:sldId id="293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23063" r:id="rId21"/>
    <p:sldId id="311" r:id="rId22"/>
    <p:sldId id="312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267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87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707ABC-8EC0-4FD4-B838-31C0D887F5F7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D49B2B-D71D-4FF8-A8C7-5F7FD2048D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201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19D681-ACF3-AFB2-1B56-FC0C938EB6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C90763C-73AC-504D-ABF0-AC8383A676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77D1B8-2196-C9CC-AB00-D00366D7A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88BCA-9448-4975-ABB5-6E1EAEF67CFA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2FF5B7-F778-67A0-BA6C-A00FA3AD3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0A0C52-D4AA-F5F8-7430-A1D289692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EEC67-D97E-4EE6-9505-AC1BB5606D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3038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DF339E-54D8-B6A6-2B91-B00E77295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D949D1F-A383-3FD7-39A3-DAF8150770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938233-D8A5-3FF5-B868-91D56E19B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88BCA-9448-4975-ABB5-6E1EAEF67CFA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C28B20-F4A0-E874-DE71-114CF8775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60A50C-FCD1-CA8D-36AB-9D5CAF147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EEC67-D97E-4EE6-9505-AC1BB5606D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037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653C1CD-0780-34FA-9C86-3AF2F955E2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DE223B8-F501-5B64-C138-AD6D866C95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9DC82C-FA8D-7131-5E35-C3C1A4587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88BCA-9448-4975-ABB5-6E1EAEF67CFA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463E9E-3726-43B3-2E8D-D9233E6E3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4933E4-9C26-53C2-83C3-F05CFA4BE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EEC67-D97E-4EE6-9505-AC1BB5606D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7068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4677AD-A9D5-00D6-1795-3804B529F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9656CA-DAF6-A4E2-B069-CBCEF090A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0075AE-2BCA-E3C3-589C-67CA4C2E3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88BCA-9448-4975-ABB5-6E1EAEF67CFA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02415E-A22C-5CD0-5704-225591BF3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434098-65E4-1C95-4F8C-413192635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EEC67-D97E-4EE6-9505-AC1BB5606D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28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9DF4B1-C327-001C-AB9A-83FA30AFD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C1CDF7-AFC3-AFD2-0D32-DF6B72A470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F7BD10-B55C-6F65-DFDF-2F4AFE94E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88BCA-9448-4975-ABB5-6E1EAEF67CFA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49733A-EF8E-3F4D-09D8-43831690C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D0616F-1967-2B49-5640-9500DE1DD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EEC67-D97E-4EE6-9505-AC1BB5606D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530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BB7021-FCAD-68AB-CA84-A8E3E550A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85C773-BE10-6A7A-B497-13AD8519E2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E57E08-B006-C5C5-F695-44D518C6D1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3476AB-C2B3-D833-EA49-D703BA6CF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88BCA-9448-4975-ABB5-6E1EAEF67CFA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1BF599-065F-FE90-C864-F055B7AA7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3CB128-D5CD-831F-A745-624EC1033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EEC67-D97E-4EE6-9505-AC1BB5606D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1710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52CFCE-60C0-947A-EA35-0438C3509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217DF0-F894-DF39-21CC-DB8E707BA6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F64B23-73F3-16CF-773D-983136C97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6E2E416-7E8D-8BFF-0423-C726482E87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7E3C26-3C1B-23B6-4651-037D7B3367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3243104-096A-9183-2DAD-ACCA9AB72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88BCA-9448-4975-ABB5-6E1EAEF67CFA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F3DD0A8-942D-6F9F-1523-36227A1A1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5FE362C-B089-56A5-5F03-6D8311C6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EEC67-D97E-4EE6-9505-AC1BB5606D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0219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EC74D9-8C6F-11E7-21C8-F7C057888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9E5B854-F978-A4BA-9581-E11E46ACA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88BCA-9448-4975-ABB5-6E1EAEF67CFA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BD0CF79-B16C-56DD-0027-A25D6C07F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F640D0A-FE2B-3CDC-C26A-7326CA95E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EEC67-D97E-4EE6-9505-AC1BB5606D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915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8293B87-8FEF-8CBE-6680-134F8E794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88BCA-9448-4975-ABB5-6E1EAEF67CFA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AC161D5-0562-BCD7-BBD6-6861EC089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4E107-9119-7A17-D02F-054B5CF10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EEC67-D97E-4EE6-9505-AC1BB5606D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722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F6243-6BCC-D8AE-93B8-E88673D6F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5B544C-9F67-209C-4172-3EF63DF05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4BD989-9687-5E7B-C947-A1E69367E1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F10D2E-391A-4B4A-F8D8-F37270051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88BCA-9448-4975-ABB5-6E1EAEF67CFA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DB4DA1-A18C-9F36-C7C1-7358A8FBB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7059C2-A593-2152-ED63-6BCFD3298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EEC67-D97E-4EE6-9505-AC1BB5606D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936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A652E4-3051-0B6B-38C8-11E78D8E9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A39422E-3301-96E3-406F-590D0B560D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A3080C-3209-8AC4-EAB8-25690E9EB7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FCBB1C-EF53-C2EB-E748-184822FE1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88BCA-9448-4975-ABB5-6E1EAEF67CFA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7C3C89-E2EC-305A-6312-4A5E8A300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AE80BA-F9A8-4D14-5849-AF62254D3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EEC67-D97E-4EE6-9505-AC1BB5606D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4573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E27A110-2559-DE07-8A45-5A1FA2E42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056104-36E8-337B-14C9-C3E08925A2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CF0DF5-6115-E8EE-E0E0-12CB467260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88BCA-9448-4975-ABB5-6E1EAEF67CFA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883714-7B4F-723E-FE19-909790ADF2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4475AD-FF8C-2615-934E-A967BA5505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8EEC67-D97E-4EE6-9505-AC1BB5606D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959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9D3D52E-794C-B718-10B7-A6611ABB5AF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576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F241CE-C79E-92A4-4E90-BF891438E40D}"/>
              </a:ext>
            </a:extLst>
          </p:cNvPr>
          <p:cNvSpPr txBox="1"/>
          <p:nvPr/>
        </p:nvSpPr>
        <p:spPr>
          <a:xfrm>
            <a:off x="571500" y="611478"/>
            <a:ext cx="91494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</a:rPr>
              <a:t>웹페이지 구축을 위한</a:t>
            </a:r>
            <a:endParaRPr lang="en-US" altLang="ko-KR" sz="4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FFB648-2FB9-2796-2AF3-5114BBCDBE13}"/>
              </a:ext>
            </a:extLst>
          </p:cNvPr>
          <p:cNvSpPr txBox="1"/>
          <p:nvPr/>
        </p:nvSpPr>
        <p:spPr>
          <a:xfrm>
            <a:off x="571500" y="1094364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600" b="1" dirty="0" err="1">
                <a:solidFill>
                  <a:schemeClr val="bg1"/>
                </a:solidFill>
              </a:rPr>
              <a:t>Javascript</a:t>
            </a:r>
            <a:endParaRPr lang="ko-KR" altLang="en-US" sz="96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EB230C-A910-8E0D-9B3D-9E5F098DE686}"/>
              </a:ext>
            </a:extLst>
          </p:cNvPr>
          <p:cNvSpPr txBox="1"/>
          <p:nvPr/>
        </p:nvSpPr>
        <p:spPr>
          <a:xfrm>
            <a:off x="9949543" y="6341320"/>
            <a:ext cx="2002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solidFill>
                  <a:schemeClr val="bg1"/>
                </a:solidFill>
              </a:rPr>
              <a:t>이호진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8581AD1-CEE6-1FE6-A60B-E3ED23992466}"/>
              </a:ext>
            </a:extLst>
          </p:cNvPr>
          <p:cNvCxnSpPr>
            <a:cxnSpLocks/>
          </p:cNvCxnSpPr>
          <p:nvPr/>
        </p:nvCxnSpPr>
        <p:spPr>
          <a:xfrm>
            <a:off x="48986" y="6193971"/>
            <a:ext cx="120015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AB009D7-FAAE-543F-4829-4ABFE1D71F4D}"/>
              </a:ext>
            </a:extLst>
          </p:cNvPr>
          <p:cNvSpPr txBox="1"/>
          <p:nvPr/>
        </p:nvSpPr>
        <p:spPr>
          <a:xfrm>
            <a:off x="620485" y="2804598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tabLst>
                <a:tab pos="1471295" algn="l"/>
              </a:tabLst>
            </a:pPr>
            <a:r>
              <a:rPr lang="en-US" altLang="ko-KR" sz="3200" spc="-225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403.</a:t>
            </a:r>
            <a:r>
              <a:rPr lang="ko-KR" altLang="en-US" sz="3200" spc="-225" dirty="0" err="1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제이쿼리</a:t>
            </a:r>
            <a:r>
              <a:rPr lang="ko-KR" altLang="en-US" sz="3200" spc="-225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이벤트</a:t>
            </a:r>
            <a:endParaRPr lang="ko-KR" altLang="en-US" sz="32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0479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097" y="1916832"/>
            <a:ext cx="8523809" cy="369523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E47A50A-F324-5CCD-D867-984827D6093E}"/>
              </a:ext>
            </a:extLst>
          </p:cNvPr>
          <p:cNvSpPr txBox="1"/>
          <p:nvPr/>
        </p:nvSpPr>
        <p:spPr>
          <a:xfrm>
            <a:off x="306647" y="319086"/>
            <a:ext cx="1157510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&lt;a&gt;, &lt;form&gt;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태그에 클릭 이벤트 적용 시 기본 이벤트 차단하기</a:t>
            </a:r>
          </a:p>
        </p:txBody>
      </p:sp>
    </p:spTree>
    <p:extLst>
      <p:ext uri="{BB962C8B-B14F-4D97-AF65-F5344CB8AC3E}">
        <p14:creationId xmlns:p14="http://schemas.microsoft.com/office/powerpoint/2010/main" val="3649178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1715" y="1340769"/>
            <a:ext cx="7028571" cy="522857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3582EA1-1721-D395-EFE6-F6D1B8AB7940}"/>
              </a:ext>
            </a:extLst>
          </p:cNvPr>
          <p:cNvSpPr txBox="1"/>
          <p:nvPr/>
        </p:nvSpPr>
        <p:spPr>
          <a:xfrm>
            <a:off x="306647" y="319086"/>
            <a:ext cx="1146080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마우스 이벤트 ─ 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mouseover( ) / </a:t>
            </a:r>
            <a:r>
              <a:rPr lang="en-US" altLang="ko-KR" sz="4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mouseout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 ) / hover( )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이벤트 메서드</a:t>
            </a:r>
          </a:p>
        </p:txBody>
      </p:sp>
    </p:spTree>
    <p:extLst>
      <p:ext uri="{BB962C8B-B14F-4D97-AF65-F5344CB8AC3E}">
        <p14:creationId xmlns:p14="http://schemas.microsoft.com/office/powerpoint/2010/main" val="2483465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8954" y="1336103"/>
            <a:ext cx="7209524" cy="5200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B2C5ECB-8E94-5C3F-6BCE-5F6190349F1F}"/>
              </a:ext>
            </a:extLst>
          </p:cNvPr>
          <p:cNvSpPr txBox="1"/>
          <p:nvPr/>
        </p:nvSpPr>
        <p:spPr>
          <a:xfrm>
            <a:off x="306647" y="319086"/>
            <a:ext cx="106607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이벤트 객체와 종류 ─ 마우스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키보드</a:t>
            </a:r>
          </a:p>
        </p:txBody>
      </p:sp>
    </p:spTree>
    <p:extLst>
      <p:ext uri="{BB962C8B-B14F-4D97-AF65-F5344CB8AC3E}">
        <p14:creationId xmlns:p14="http://schemas.microsoft.com/office/powerpoint/2010/main" val="2359813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1238" y="2381381"/>
            <a:ext cx="7209524" cy="209523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5289C8D-AACF-8678-A195-30E427D92491}"/>
              </a:ext>
            </a:extLst>
          </p:cNvPr>
          <p:cNvSpPr txBox="1"/>
          <p:nvPr/>
        </p:nvSpPr>
        <p:spPr>
          <a:xfrm>
            <a:off x="306647" y="319086"/>
            <a:ext cx="870672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이벤트 객체와 종류 ─ 전체 이벤트</a:t>
            </a:r>
          </a:p>
        </p:txBody>
      </p:sp>
    </p:spTree>
    <p:extLst>
      <p:ext uri="{BB962C8B-B14F-4D97-AF65-F5344CB8AC3E}">
        <p14:creationId xmlns:p14="http://schemas.microsoft.com/office/powerpoint/2010/main" val="1532978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0723" y="1628800"/>
            <a:ext cx="7890554" cy="200869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8238" y="3789041"/>
            <a:ext cx="6438095" cy="215238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F50A5F8-2401-8BB8-BC70-CEAC2D142563}"/>
              </a:ext>
            </a:extLst>
          </p:cNvPr>
          <p:cNvSpPr txBox="1"/>
          <p:nvPr/>
        </p:nvSpPr>
        <p:spPr>
          <a:xfrm>
            <a:off x="306647" y="319086"/>
            <a:ext cx="105464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이벤트 객체와 종류 ─ 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scroll( )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이벤트 메서드</a:t>
            </a:r>
          </a:p>
        </p:txBody>
      </p:sp>
    </p:spTree>
    <p:extLst>
      <p:ext uri="{BB962C8B-B14F-4D97-AF65-F5344CB8AC3E}">
        <p14:creationId xmlns:p14="http://schemas.microsoft.com/office/powerpoint/2010/main" val="16582678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0859" y="2020128"/>
            <a:ext cx="7285714" cy="365714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D79D992-C8E2-C107-0057-5FF6F1B5278C}"/>
              </a:ext>
            </a:extLst>
          </p:cNvPr>
          <p:cNvSpPr txBox="1"/>
          <p:nvPr/>
        </p:nvSpPr>
        <p:spPr>
          <a:xfrm>
            <a:off x="306648" y="319086"/>
            <a:ext cx="113791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포커스 이벤트 ─ 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focus( ) / blur( )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이벤트 메서드</a:t>
            </a:r>
          </a:p>
        </p:txBody>
      </p:sp>
    </p:spTree>
    <p:extLst>
      <p:ext uri="{BB962C8B-B14F-4D97-AF65-F5344CB8AC3E}">
        <p14:creationId xmlns:p14="http://schemas.microsoft.com/office/powerpoint/2010/main" val="19715949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3619" y="2013630"/>
            <a:ext cx="7304762" cy="364761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A987E1C-F439-612D-EEC5-6CCD0D5DEBCA}"/>
              </a:ext>
            </a:extLst>
          </p:cNvPr>
          <p:cNvSpPr txBox="1"/>
          <p:nvPr/>
        </p:nvSpPr>
        <p:spPr>
          <a:xfrm>
            <a:off x="306647" y="319086"/>
            <a:ext cx="1178738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포커스 이벤트 ─ </a:t>
            </a:r>
            <a:r>
              <a:rPr lang="en-US" altLang="ko-KR" sz="4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focusin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 ) / </a:t>
            </a:r>
            <a:r>
              <a:rPr lang="en-US" altLang="ko-KR" sz="4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focusout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 )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이벤트 메서드</a:t>
            </a:r>
          </a:p>
        </p:txBody>
      </p:sp>
    </p:spTree>
    <p:extLst>
      <p:ext uri="{BB962C8B-B14F-4D97-AF65-F5344CB8AC3E}">
        <p14:creationId xmlns:p14="http://schemas.microsoft.com/office/powerpoint/2010/main" val="34161702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5813" y="2420888"/>
            <a:ext cx="7360374" cy="208823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B704D71-ED66-B3B1-61EB-9430F26BE41F}"/>
              </a:ext>
            </a:extLst>
          </p:cNvPr>
          <p:cNvSpPr txBox="1"/>
          <p:nvPr/>
        </p:nvSpPr>
        <p:spPr>
          <a:xfrm>
            <a:off x="306648" y="319086"/>
            <a:ext cx="115424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키보드로 마우스 이벤트 대응하기</a:t>
            </a:r>
          </a:p>
        </p:txBody>
      </p:sp>
    </p:spTree>
    <p:extLst>
      <p:ext uri="{BB962C8B-B14F-4D97-AF65-F5344CB8AC3E}">
        <p14:creationId xmlns:p14="http://schemas.microsoft.com/office/powerpoint/2010/main" val="33640800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8381" y="2343286"/>
            <a:ext cx="7295238" cy="217142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6FFF5A6-82F2-AFA6-6506-10269ACD7E50}"/>
              </a:ext>
            </a:extLst>
          </p:cNvPr>
          <p:cNvSpPr txBox="1"/>
          <p:nvPr/>
        </p:nvSpPr>
        <p:spPr>
          <a:xfrm>
            <a:off x="306647" y="319086"/>
            <a:ext cx="1166219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키보드로 마우스 이벤트 대응하기 ─ 키보드 접근성 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X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60504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3143" y="2343286"/>
            <a:ext cx="7285714" cy="217142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926B54C-6383-09F4-6C97-7A9AC837C6B8}"/>
              </a:ext>
            </a:extLst>
          </p:cNvPr>
          <p:cNvSpPr txBox="1"/>
          <p:nvPr/>
        </p:nvSpPr>
        <p:spPr>
          <a:xfrm>
            <a:off x="306648" y="319086"/>
            <a:ext cx="117057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키보드로 마우스 이벤트 대응하기 ─ 키보드 접근성 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O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1293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1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ko-KR" altLang="en-US" sz="5000" dirty="0">
                <a:solidFill>
                  <a:schemeClr val="bg1"/>
                </a:solidFill>
              </a:rPr>
              <a:t>이벤트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6551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1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ko-KR" altLang="en-US" sz="5000" dirty="0">
                <a:solidFill>
                  <a:schemeClr val="bg1"/>
                </a:solidFill>
              </a:rPr>
              <a:t>등록</a:t>
            </a:r>
            <a:r>
              <a:rPr lang="en-US" altLang="ko-KR" sz="5000" dirty="0">
                <a:solidFill>
                  <a:schemeClr val="bg1"/>
                </a:solidFill>
              </a:rPr>
              <a:t>/</a:t>
            </a:r>
            <a:r>
              <a:rPr lang="ko-KR" altLang="en-US" sz="5000" dirty="0">
                <a:solidFill>
                  <a:schemeClr val="bg1"/>
                </a:solidFill>
              </a:rPr>
              <a:t>삭제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9169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857" y="2087502"/>
            <a:ext cx="8514286" cy="328571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86148E4-6838-9592-DDA4-BB3B485547FB}"/>
              </a:ext>
            </a:extLst>
          </p:cNvPr>
          <p:cNvSpPr txBox="1"/>
          <p:nvPr/>
        </p:nvSpPr>
        <p:spPr>
          <a:xfrm>
            <a:off x="306647" y="319086"/>
            <a:ext cx="62792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그룹 이벤트 등록 메서드</a:t>
            </a:r>
          </a:p>
        </p:txBody>
      </p:sp>
    </p:spTree>
    <p:extLst>
      <p:ext uri="{BB962C8B-B14F-4D97-AF65-F5344CB8AC3E}">
        <p14:creationId xmlns:p14="http://schemas.microsoft.com/office/powerpoint/2010/main" val="36741463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286" y="2305191"/>
            <a:ext cx="8571428" cy="22476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D9F143D-D952-CED1-5B40-957F0A301CF0}"/>
              </a:ext>
            </a:extLst>
          </p:cNvPr>
          <p:cNvSpPr txBox="1"/>
          <p:nvPr/>
        </p:nvSpPr>
        <p:spPr>
          <a:xfrm>
            <a:off x="306647" y="319086"/>
            <a:ext cx="457559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이벤트 제거 메서드</a:t>
            </a:r>
          </a:p>
        </p:txBody>
      </p:sp>
    </p:spTree>
    <p:extLst>
      <p:ext uri="{BB962C8B-B14F-4D97-AF65-F5344CB8AC3E}">
        <p14:creationId xmlns:p14="http://schemas.microsoft.com/office/powerpoint/2010/main" val="601116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096" y="2209953"/>
            <a:ext cx="8523809" cy="2438095"/>
          </a:xfrm>
          <a:prstGeom prst="rect">
            <a:avLst/>
          </a:prstGeom>
        </p:spPr>
      </p:pic>
      <p:cxnSp>
        <p:nvCxnSpPr>
          <p:cNvPr id="5" name="직선 화살표 연결선 4"/>
          <p:cNvCxnSpPr/>
          <p:nvPr/>
        </p:nvCxnSpPr>
        <p:spPr>
          <a:xfrm flipH="1">
            <a:off x="5519936" y="2209953"/>
            <a:ext cx="576064" cy="38806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096000" y="1948342"/>
            <a:ext cx="3131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FF0000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이벤트 적용 대상</a:t>
            </a:r>
          </a:p>
        </p:txBody>
      </p:sp>
      <p:cxnSp>
        <p:nvCxnSpPr>
          <p:cNvPr id="10" name="직선 화살표 연결선 9"/>
          <p:cNvCxnSpPr/>
          <p:nvPr/>
        </p:nvCxnSpPr>
        <p:spPr>
          <a:xfrm flipH="1" flipV="1">
            <a:off x="4223792" y="4509120"/>
            <a:ext cx="864096" cy="57606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087888" y="4923098"/>
            <a:ext cx="3131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FF0000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이벤트 처리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439816" y="3140968"/>
            <a:ext cx="3131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+ </a:t>
            </a:r>
            <a:r>
              <a:rPr lang="ko-KR" altLang="en-US" sz="2000" dirty="0">
                <a:solidFill>
                  <a:srgbClr val="FF0000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이벤트 등록 </a:t>
            </a:r>
            <a:r>
              <a:rPr lang="ko-KR" altLang="en-US" sz="2000" dirty="0" err="1">
                <a:solidFill>
                  <a:srgbClr val="FF0000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메서드</a:t>
            </a:r>
            <a:r>
              <a:rPr lang="en-US" altLang="ko-KR" sz="2000" dirty="0">
                <a:solidFill>
                  <a:srgbClr val="FF0000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(click)</a:t>
            </a:r>
            <a:endParaRPr lang="ko-KR" altLang="en-US" sz="2000" dirty="0">
              <a:solidFill>
                <a:srgbClr val="FF0000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926E6E-BFDC-AB2A-F130-98BFE3FD705F}"/>
              </a:ext>
            </a:extLst>
          </p:cNvPr>
          <p:cNvSpPr txBox="1"/>
          <p:nvPr/>
        </p:nvSpPr>
        <p:spPr>
          <a:xfrm>
            <a:off x="306647" y="319086"/>
            <a:ext cx="569138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이벤트 등록 </a:t>
            </a:r>
            <a:r>
              <a:rPr lang="ko-KR" altLang="en-US" sz="4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메서드란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?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2513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875521" y="2291322"/>
            <a:ext cx="8439526" cy="2865870"/>
            <a:chOff x="351521" y="2843285"/>
            <a:chExt cx="8439526" cy="2865870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2952" y="2843285"/>
              <a:ext cx="8438095" cy="1171429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1521" y="4071060"/>
              <a:ext cx="8419048" cy="16380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22FDA0D-8AAC-111A-61AB-4A227B66B9CC}"/>
              </a:ext>
            </a:extLst>
          </p:cNvPr>
          <p:cNvSpPr txBox="1"/>
          <p:nvPr/>
        </p:nvSpPr>
        <p:spPr>
          <a:xfrm>
            <a:off x="306647" y="319086"/>
            <a:ext cx="1154789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이벤트 등록 방식 알아보기 ─ 단독 이벤트 등록 메서드</a:t>
            </a:r>
          </a:p>
        </p:txBody>
      </p:sp>
    </p:spTree>
    <p:extLst>
      <p:ext uri="{BB962C8B-B14F-4D97-AF65-F5344CB8AC3E}">
        <p14:creationId xmlns:p14="http://schemas.microsoft.com/office/powerpoint/2010/main" val="2989470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321" y="1484785"/>
            <a:ext cx="6553358" cy="494247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6F5235B-FAED-15EE-828A-BAD1E0C62D99}"/>
              </a:ext>
            </a:extLst>
          </p:cNvPr>
          <p:cNvSpPr txBox="1"/>
          <p:nvPr/>
        </p:nvSpPr>
        <p:spPr>
          <a:xfrm>
            <a:off x="306647" y="319086"/>
            <a:ext cx="1147169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이벤트 등록 방식 알아보기 ─ 그룹 이벤트 등록 메서드</a:t>
            </a:r>
          </a:p>
        </p:txBody>
      </p:sp>
    </p:spTree>
    <p:extLst>
      <p:ext uri="{BB962C8B-B14F-4D97-AF65-F5344CB8AC3E}">
        <p14:creationId xmlns:p14="http://schemas.microsoft.com/office/powerpoint/2010/main" val="271473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096" y="2948048"/>
            <a:ext cx="8523809" cy="96190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FB4E8E9-6FBE-BC58-96F0-C9502EEB1F9B}"/>
              </a:ext>
            </a:extLst>
          </p:cNvPr>
          <p:cNvSpPr txBox="1"/>
          <p:nvPr/>
        </p:nvSpPr>
        <p:spPr>
          <a:xfrm>
            <a:off x="306647" y="319086"/>
            <a:ext cx="1131929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이벤트 등록 방식 알아보기 ─ 강제 이벤트 발생</a:t>
            </a:r>
          </a:p>
        </p:txBody>
      </p:sp>
    </p:spTree>
    <p:extLst>
      <p:ext uri="{BB962C8B-B14F-4D97-AF65-F5344CB8AC3E}">
        <p14:creationId xmlns:p14="http://schemas.microsoft.com/office/powerpoint/2010/main" val="3748751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7971" y="1484785"/>
            <a:ext cx="5936058" cy="486207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747E2B2-0EFB-ED08-03E4-480B3689C95F}"/>
              </a:ext>
            </a:extLst>
          </p:cNvPr>
          <p:cNvSpPr txBox="1"/>
          <p:nvPr/>
        </p:nvSpPr>
        <p:spPr>
          <a:xfrm>
            <a:off x="306647" y="319086"/>
            <a:ext cx="110798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이벤트 등록 방식 알아보기 ─ 강제 이벤트 발생</a:t>
            </a:r>
          </a:p>
        </p:txBody>
      </p:sp>
    </p:spTree>
    <p:extLst>
      <p:ext uri="{BB962C8B-B14F-4D97-AF65-F5344CB8AC3E}">
        <p14:creationId xmlns:p14="http://schemas.microsoft.com/office/powerpoint/2010/main" val="283394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1843619" y="2492896"/>
            <a:ext cx="8504762" cy="2327866"/>
            <a:chOff x="319619" y="3109952"/>
            <a:chExt cx="8504762" cy="2327866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9619" y="3109952"/>
              <a:ext cx="8504762" cy="638095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7543" y="3933056"/>
              <a:ext cx="8123809" cy="1504762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1DC7425-70E8-99A9-C326-043CC7C77403}"/>
              </a:ext>
            </a:extLst>
          </p:cNvPr>
          <p:cNvSpPr txBox="1"/>
          <p:nvPr/>
        </p:nvSpPr>
        <p:spPr>
          <a:xfrm>
            <a:off x="306647" y="319086"/>
            <a:ext cx="1053552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이벤트 등록 방식 알아보기 ─ 이벤트 제거 메서드</a:t>
            </a:r>
          </a:p>
        </p:txBody>
      </p:sp>
    </p:spTree>
    <p:extLst>
      <p:ext uri="{BB962C8B-B14F-4D97-AF65-F5344CB8AC3E}">
        <p14:creationId xmlns:p14="http://schemas.microsoft.com/office/powerpoint/2010/main" val="3469518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096" y="2338524"/>
            <a:ext cx="8523809" cy="218095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DB86A62-F129-561D-1A61-354ED73CC905}"/>
              </a:ext>
            </a:extLst>
          </p:cNvPr>
          <p:cNvSpPr txBox="1"/>
          <p:nvPr/>
        </p:nvSpPr>
        <p:spPr>
          <a:xfrm>
            <a:off x="306648" y="319086"/>
            <a:ext cx="111995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마우스 이벤트 ─ 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click( ) / </a:t>
            </a:r>
            <a:r>
              <a:rPr lang="en-US" altLang="ko-KR" sz="4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dblclick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 )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이벤트 메서드</a:t>
            </a:r>
          </a:p>
        </p:txBody>
      </p:sp>
    </p:spTree>
    <p:extLst>
      <p:ext uri="{BB962C8B-B14F-4D97-AF65-F5344CB8AC3E}">
        <p14:creationId xmlns:p14="http://schemas.microsoft.com/office/powerpoint/2010/main" val="107585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204</Words>
  <Application>Microsoft Office PowerPoint</Application>
  <PresentationFormat>와이드스크린</PresentationFormat>
  <Paragraphs>30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7" baseType="lpstr">
      <vt:lpstr>KoPubWorld돋움체 Bold</vt:lpstr>
      <vt:lpstr>Tmon몬소리OTF Black</vt:lpstr>
      <vt:lpstr>맑은 고딕</vt:lpstr>
      <vt:lpstr>Arial</vt:lpstr>
      <vt:lpstr>Office 테마</vt:lpstr>
      <vt:lpstr>PowerPoint 프레젠테이션</vt:lpstr>
      <vt:lpstr>01[HTML+CSS+ JAVASCRIPT] 이벤트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01[HTML+CSS+ JAVASCRIPT] 등록/삭제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호진</dc:creator>
  <cp:lastModifiedBy>이 호진</cp:lastModifiedBy>
  <cp:revision>2</cp:revision>
  <dcterms:created xsi:type="dcterms:W3CDTF">2023-05-20T15:18:53Z</dcterms:created>
  <dcterms:modified xsi:type="dcterms:W3CDTF">2023-05-21T07:14:26Z</dcterms:modified>
</cp:coreProperties>
</file>