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3062" r:id="rId2"/>
    <p:sldId id="343" r:id="rId3"/>
    <p:sldId id="293" r:id="rId4"/>
    <p:sldId id="23063" r:id="rId5"/>
    <p:sldId id="295" r:id="rId6"/>
    <p:sldId id="296" r:id="rId7"/>
    <p:sldId id="297" r:id="rId8"/>
    <p:sldId id="298" r:id="rId9"/>
    <p:sldId id="29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E40E3-FFE6-49D8-8F0B-858E0EE96F84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9EC20-1340-4865-8552-FCDF2C6B7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9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5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59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35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4959-BB71-0A60-CE37-7B9F6023F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1A8178-0BAF-239A-07BA-BBA92D2CB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88DFB-8C2C-73BE-2545-6E379664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511-F681-45DB-8589-BB3007879D8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3083A-0F27-698F-992E-9A5D6C0A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09F77-4164-F301-BA26-CC2F2AC1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0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C2FB4-C7F6-E6D6-29EF-11355E68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B73227-28E9-062F-EFF1-3FB21E054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6D760-4256-075E-4C8A-A04ED2DE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511-F681-45DB-8589-BB3007879D8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0CF0D-4A1E-8C29-106F-1F2B7165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E415D-89BB-670C-3314-87738760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83B782-3871-0898-9559-62C6EB5BD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EA94B5-B46C-E228-3DDB-D3C42880A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023E2-2303-E07B-CA08-6F1B6816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511-F681-45DB-8589-BB3007879D8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F64F0-7A68-FB98-2EDD-E65BF842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C0D08-0644-0F38-2F22-B696D48F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8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C5E17-F702-D5EC-B10A-86BC22EE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A1A04-CE35-6BDF-A8D8-1B0474EAC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2A0BB-770F-C12E-61AA-7E9069AD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511-F681-45DB-8589-BB3007879D8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FB8E1-ED19-5B09-7FEB-B33D4F88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4311C-0491-4A4F-CB27-866A8F39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3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D1269-BC03-DAD1-9E17-27E79C7A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0E7C9-AD9C-332A-9971-AA169F766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70273-59EA-3EF8-B44F-17A61F16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511-F681-45DB-8589-BB3007879D8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DEF0E-17B1-935B-0DBB-AB1FA85A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07D60-B49B-8F25-C3C8-394062B1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8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BCF5E-47E1-CA42-9C3C-42138965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6EFF4-1E67-D311-CB1A-8B19C37F5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5CC47-8D76-64AB-F32A-025172CE4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75063-F8C8-F73C-ECAE-63B8D77F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511-F681-45DB-8589-BB3007879D8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6A03E-1A8D-E91C-C715-13F03B0B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E21445-E056-18C4-B256-36852363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97D8B-8A51-3944-96AF-8CB23303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8BEDE7-2C0D-38F9-7B23-2541A35DA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9533AF-C912-4B66-99D3-11CA1BBDF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EC5F2B-9A48-B4A6-EA49-7D32D127A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BE404F-92F9-102C-09C3-A8FB931BE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54EC60-587E-50BC-31F7-608C2C4C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511-F681-45DB-8589-BB3007879D8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2AB1F-7305-CA0E-B3A2-307E1BB3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A15C91-64B8-4F3B-62E5-C79608C6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8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E68B7-1FB5-5C40-A63E-DE4853B5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7BC41A-6592-B121-220C-0C362BED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511-F681-45DB-8589-BB3007879D8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7E26F1-236A-5007-B2CD-F01C8968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EE758A-6E98-F9B7-0FB0-E945CE96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11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6E7FCB-58B2-9D0F-94A3-55641BB7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511-F681-45DB-8589-BB3007879D8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226186-C448-5B4A-637A-306896AB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65EE46-BA1A-45F1-D2EB-BD487234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48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98E92-2F49-B0C2-8635-B40B477B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273BD-C62C-EC5C-4682-BF4F5CF0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9F9149-61E1-1536-CCB6-FB1A85AE2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D0E45D-B364-1955-2272-9363AD56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511-F681-45DB-8589-BB3007879D8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0D7610-2903-BB4C-66F9-94C37EF7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139142-D37B-8074-1B3C-F2744F11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18513-8985-1763-3DC1-295C7197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9F0602-43B7-80EF-3E89-5039487E2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D5D1E6-1D18-15BB-5A6D-22F980C53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4524D-8547-051D-4A94-272D7F01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511-F681-45DB-8589-BB3007879D8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BFC50-1282-9A46-728D-9831BE22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E5588-D66E-02C7-74C2-50510740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9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3531C-DE9F-9D08-7691-287DFF1F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45C76-0F00-F479-9A3B-415EA3BA4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C0F24-FBF1-B573-BBF5-D429C2109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CB511-F681-45DB-8589-BB3007879D8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6C9FF-2F46-774B-E40B-01B332C6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A768F-4EF6-8CCC-2A77-FDB95893A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8CC64-405E-4300-A7CD-69620CF12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3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403.</a:t>
            </a:r>
            <a:r>
              <a:rPr lang="ko-KR" altLang="en-US" sz="3200" spc="-225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제이쿼리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비동기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AJAX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554937" y="2473732"/>
            <a:ext cx="9139432" cy="2539444"/>
            <a:chOff x="30937" y="2204864"/>
            <a:chExt cx="9139432" cy="253944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3428" y="2204864"/>
              <a:ext cx="6657143" cy="167619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0937" y="4221088"/>
              <a:ext cx="91394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231815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Ajax</a:t>
              </a:r>
              <a:r>
                <a:rPr lang="ko-KR" altLang="en-US" sz="2800" dirty="0">
                  <a:solidFill>
                    <a:srgbClr val="231815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를 테스트하려면 </a:t>
              </a:r>
              <a:r>
                <a:rPr lang="ko-KR" altLang="en-US" sz="2800" dirty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웹 서버</a:t>
              </a:r>
              <a:r>
                <a:rPr lang="en-US" altLang="ko-KR" sz="2800" dirty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(Web Server)</a:t>
              </a:r>
              <a:r>
                <a:rPr lang="ko-KR" altLang="en-US" sz="2800" dirty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ko-KR" altLang="en-US" sz="2800" dirty="0">
                  <a:solidFill>
                    <a:srgbClr val="231815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필요</a:t>
              </a:r>
              <a:endParaRPr lang="ko-KR" altLang="en-US" sz="2800" dirty="0"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1857676-F0DD-D193-D409-FCA399C8B5EA}"/>
              </a:ext>
            </a:extLst>
          </p:cNvPr>
          <p:cNvSpPr txBox="1"/>
          <p:nvPr/>
        </p:nvSpPr>
        <p:spPr>
          <a:xfrm>
            <a:off x="306647" y="319086"/>
            <a:ext cx="5691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Ajax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란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51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관련 메서드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1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624" y="1483716"/>
            <a:ext cx="5998755" cy="48976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B798E6-3B0E-C0CF-F9C7-15AFBD28101F}"/>
              </a:ext>
            </a:extLst>
          </p:cNvPr>
          <p:cNvSpPr txBox="1"/>
          <p:nvPr/>
        </p:nvSpPr>
        <p:spPr>
          <a:xfrm>
            <a:off x="306647" y="319086"/>
            <a:ext cx="5691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Ajax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관련 메서드</a:t>
            </a:r>
          </a:p>
        </p:txBody>
      </p:sp>
    </p:spTree>
    <p:extLst>
      <p:ext uri="{BB962C8B-B14F-4D97-AF65-F5344CB8AC3E}">
        <p14:creationId xmlns:p14="http://schemas.microsoft.com/office/powerpoint/2010/main" val="389218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996" y="1181674"/>
            <a:ext cx="6923809" cy="5295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AFE367-8450-6C48-2979-FF067851665E}"/>
              </a:ext>
            </a:extLst>
          </p:cNvPr>
          <p:cNvSpPr txBox="1"/>
          <p:nvPr/>
        </p:nvSpPr>
        <p:spPr>
          <a:xfrm>
            <a:off x="306647" y="319086"/>
            <a:ext cx="5691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Ajax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관련 메서드들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8960C-9D1E-993D-EC3C-3DD156A9A680}"/>
              </a:ext>
            </a:extLst>
          </p:cNvPr>
          <p:cNvSpPr txBox="1"/>
          <p:nvPr/>
        </p:nvSpPr>
        <p:spPr>
          <a:xfrm>
            <a:off x="397329" y="1026972"/>
            <a:ext cx="5236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─ </a:t>
            </a:r>
            <a:r>
              <a:rPr lang="en-US" altLang="ko-KR" sz="2400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$.ajax( ) </a:t>
            </a:r>
            <a:r>
              <a:rPr lang="ko-KR" altLang="en-US" sz="2400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메서드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3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588202" y="1589532"/>
            <a:ext cx="7015599" cy="4719788"/>
            <a:chOff x="971600" y="1700808"/>
            <a:chExt cx="7015599" cy="4719788"/>
          </a:xfrm>
        </p:grpSpPr>
        <p:grpSp>
          <p:nvGrpSpPr>
            <p:cNvPr id="5" name="그룹 4"/>
            <p:cNvGrpSpPr/>
            <p:nvPr/>
          </p:nvGrpSpPr>
          <p:grpSpPr>
            <a:xfrm>
              <a:off x="971600" y="1700808"/>
              <a:ext cx="5666667" cy="2515977"/>
              <a:chOff x="1738667" y="1816028"/>
              <a:chExt cx="5666667" cy="2515977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8667" y="1816028"/>
                <a:ext cx="5666667" cy="1609524"/>
              </a:xfrm>
              <a:prstGeom prst="rect">
                <a:avLst/>
              </a:prstGeom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1738667" y="3501008"/>
                <a:ext cx="5048562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sv-SE" altLang="ko-KR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mockaroo </a:t>
                </a:r>
                <a:r>
                  <a:rPr lang="ko-KR" altLang="sv-SE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사이트</a:t>
                </a:r>
                <a:r>
                  <a:rPr lang="sv-SE" altLang="ko-KR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(http://mockaroo.com/)</a:t>
                </a:r>
              </a:p>
              <a:p>
                <a:r>
                  <a:rPr lang="ko-KR" altLang="en-US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가상 데이터 준비</a:t>
                </a:r>
              </a:p>
            </p:txBody>
          </p:sp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952" y="3899804"/>
              <a:ext cx="3847247" cy="252079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0A4B30-3E5A-D430-0282-70DBC1A03B0A}"/>
              </a:ext>
            </a:extLst>
          </p:cNvPr>
          <p:cNvSpPr txBox="1"/>
          <p:nvPr/>
        </p:nvSpPr>
        <p:spPr>
          <a:xfrm>
            <a:off x="306647" y="319086"/>
            <a:ext cx="72806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Ajax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바인딩하기</a:t>
            </a:r>
          </a:p>
        </p:txBody>
      </p:sp>
    </p:spTree>
    <p:extLst>
      <p:ext uri="{BB962C8B-B14F-4D97-AF65-F5344CB8AC3E}">
        <p14:creationId xmlns:p14="http://schemas.microsoft.com/office/powerpoint/2010/main" val="164577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572" y="2000429"/>
            <a:ext cx="8542857" cy="2857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4F0535-9290-EC9B-2BCA-923E95C89F9F}"/>
              </a:ext>
            </a:extLst>
          </p:cNvPr>
          <p:cNvSpPr txBox="1"/>
          <p:nvPr/>
        </p:nvSpPr>
        <p:spPr>
          <a:xfrm>
            <a:off x="306647" y="319086"/>
            <a:ext cx="5691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76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288" y="1949986"/>
            <a:ext cx="4742857" cy="34952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B90B73-503C-C16E-08F7-6A7AD3562521}"/>
              </a:ext>
            </a:extLst>
          </p:cNvPr>
          <p:cNvSpPr txBox="1"/>
          <p:nvPr/>
        </p:nvSpPr>
        <p:spPr>
          <a:xfrm>
            <a:off x="306647" y="319086"/>
            <a:ext cx="11210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자바스크립트의 보안 정책과 외부 데이터 바인딩하기</a:t>
            </a:r>
          </a:p>
        </p:txBody>
      </p:sp>
    </p:spTree>
    <p:extLst>
      <p:ext uri="{BB962C8B-B14F-4D97-AF65-F5344CB8AC3E}">
        <p14:creationId xmlns:p14="http://schemas.microsoft.com/office/powerpoint/2010/main" val="206017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82</Words>
  <Application>Microsoft Office PowerPoint</Application>
  <PresentationFormat>와이드스크린</PresentationFormat>
  <Paragraphs>21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KoPubWorld돋움체 Bold</vt:lpstr>
      <vt:lpstr>Tmon몬소리OTF Black</vt:lpstr>
      <vt:lpstr>맑은 고딕</vt:lpstr>
      <vt:lpstr>Arial</vt:lpstr>
      <vt:lpstr>Office 테마</vt:lpstr>
      <vt:lpstr>PowerPoint 프레젠테이션</vt:lpstr>
      <vt:lpstr>01[HTML+CSS+ JAVASCRIPT] AJAX</vt:lpstr>
      <vt:lpstr>PowerPoint 프레젠테이션</vt:lpstr>
      <vt:lpstr>01[HTML+CSS+ JAVASCRIPT] 관련 메서드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2023-05-21T07:15:38Z</dcterms:created>
  <dcterms:modified xsi:type="dcterms:W3CDTF">2023-05-21T07:20:58Z</dcterms:modified>
</cp:coreProperties>
</file>